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45964D-12F4-46EC-AB3A-645E116B5102}" v="8" dt="2024-04-29T12:46:55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F345964D-12F4-46EC-AB3A-645E116B5102}"/>
    <pc:docChg chg="custSel addSld delSld modSld">
      <pc:chgData name="Luca Quaglino" userId="13aa7bc4e5d08c99" providerId="LiveId" clId="{F345964D-12F4-46EC-AB3A-645E116B5102}" dt="2024-04-29T12:46:55.606" v="217"/>
      <pc:docMkLst>
        <pc:docMk/>
      </pc:docMkLst>
      <pc:sldChg chg="del">
        <pc:chgData name="Luca Quaglino" userId="13aa7bc4e5d08c99" providerId="LiveId" clId="{F345964D-12F4-46EC-AB3A-645E116B5102}" dt="2024-04-29T09:22:13.355" v="183" actId="47"/>
        <pc:sldMkLst>
          <pc:docMk/>
          <pc:sldMk cId="1663427725" sldId="258"/>
        </pc:sldMkLst>
      </pc:sldChg>
      <pc:sldChg chg="del">
        <pc:chgData name="Luca Quaglino" userId="13aa7bc4e5d08c99" providerId="LiveId" clId="{F345964D-12F4-46EC-AB3A-645E116B5102}" dt="2024-04-29T09:22:13.714" v="184" actId="47"/>
        <pc:sldMkLst>
          <pc:docMk/>
          <pc:sldMk cId="3403528522" sldId="259"/>
        </pc:sldMkLst>
      </pc:sldChg>
      <pc:sldChg chg="del">
        <pc:chgData name="Luca Quaglino" userId="13aa7bc4e5d08c99" providerId="LiveId" clId="{F345964D-12F4-46EC-AB3A-645E116B5102}" dt="2024-04-29T09:22:14.136" v="185" actId="47"/>
        <pc:sldMkLst>
          <pc:docMk/>
          <pc:sldMk cId="2898450167" sldId="260"/>
        </pc:sldMkLst>
      </pc:sldChg>
      <pc:sldChg chg="del">
        <pc:chgData name="Luca Quaglino" userId="13aa7bc4e5d08c99" providerId="LiveId" clId="{F345964D-12F4-46EC-AB3A-645E116B5102}" dt="2024-04-29T09:22:14.401" v="186" actId="47"/>
        <pc:sldMkLst>
          <pc:docMk/>
          <pc:sldMk cId="848078580" sldId="261"/>
        </pc:sldMkLst>
      </pc:sldChg>
      <pc:sldChg chg="del">
        <pc:chgData name="Luca Quaglino" userId="13aa7bc4e5d08c99" providerId="LiveId" clId="{F345964D-12F4-46EC-AB3A-645E116B5102}" dt="2024-04-29T09:22:14.542" v="187" actId="47"/>
        <pc:sldMkLst>
          <pc:docMk/>
          <pc:sldMk cId="1423227943" sldId="262"/>
        </pc:sldMkLst>
      </pc:sldChg>
      <pc:sldChg chg="add del">
        <pc:chgData name="Luca Quaglino" userId="13aa7bc4e5d08c99" providerId="LiveId" clId="{F345964D-12F4-46EC-AB3A-645E116B5102}" dt="2024-04-29T12:46:55.606" v="217"/>
        <pc:sldMkLst>
          <pc:docMk/>
          <pc:sldMk cId="1065545444" sldId="263"/>
        </pc:sldMkLst>
      </pc:sldChg>
      <pc:sldChg chg="del">
        <pc:chgData name="Luca Quaglino" userId="13aa7bc4e5d08c99" providerId="LiveId" clId="{F345964D-12F4-46EC-AB3A-645E116B5102}" dt="2024-04-29T09:22:15.261" v="188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F345964D-12F4-46EC-AB3A-645E116B5102}" dt="2024-04-29T09:21:32.714" v="162" actId="171"/>
        <pc:sldMkLst>
          <pc:docMk/>
          <pc:sldMk cId="471581448" sldId="265"/>
        </pc:sldMkLst>
        <pc:spChg chg="mod">
          <ac:chgData name="Luca Quaglino" userId="13aa7bc4e5d08c99" providerId="LiveId" clId="{F345964D-12F4-46EC-AB3A-645E116B5102}" dt="2024-04-29T09:17:19.317" v="22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F345964D-12F4-46EC-AB3A-645E116B5102}" dt="2024-04-29T09:17:42.081" v="28" actId="171"/>
          <ac:picMkLst>
            <pc:docMk/>
            <pc:sldMk cId="471581448" sldId="265"/>
            <ac:picMk id="4" creationId="{D605E3AD-8CF9-0107-7C56-E1A16465ECE0}"/>
          </ac:picMkLst>
        </pc:picChg>
        <pc:picChg chg="add mod ord">
          <ac:chgData name="Luca Quaglino" userId="13aa7bc4e5d08c99" providerId="LiveId" clId="{F345964D-12F4-46EC-AB3A-645E116B5102}" dt="2024-04-29T09:21:32.714" v="162" actId="171"/>
          <ac:picMkLst>
            <pc:docMk/>
            <pc:sldMk cId="471581448" sldId="265"/>
            <ac:picMk id="5" creationId="{0130E784-B0E4-117A-7062-CF7BCE57C68F}"/>
          </ac:picMkLst>
        </pc:picChg>
        <pc:picChg chg="del">
          <ac:chgData name="Luca Quaglino" userId="13aa7bc4e5d08c99" providerId="LiveId" clId="{F345964D-12F4-46EC-AB3A-645E116B5102}" dt="2024-04-29T09:21:29.152" v="159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F345964D-12F4-46EC-AB3A-645E116B5102}" dt="2024-04-29T09:17:43.800" v="29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F345964D-12F4-46EC-AB3A-645E116B5102}" dt="2024-04-29T12:46:23.280" v="197" actId="20577"/>
        <pc:sldMkLst>
          <pc:docMk/>
          <pc:sldMk cId="267211671" sldId="267"/>
        </pc:sldMkLst>
        <pc:spChg chg="mod">
          <ac:chgData name="Luca Quaglino" userId="13aa7bc4e5d08c99" providerId="LiveId" clId="{F345964D-12F4-46EC-AB3A-645E116B5102}" dt="2024-04-29T12:46:23.280" v="197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F345964D-12F4-46EC-AB3A-645E116B5102}" dt="2024-04-29T09:21:36.526" v="163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F345964D-12F4-46EC-AB3A-645E116B5102}" dt="2024-04-29T09:21:40.526" v="166" actId="171"/>
          <ac:picMkLst>
            <pc:docMk/>
            <pc:sldMk cId="267211671" sldId="267"/>
            <ac:picMk id="5" creationId="{2A823421-A2F0-A974-7ACE-9820A3258536}"/>
          </ac:picMkLst>
        </pc:picChg>
      </pc:sldChg>
      <pc:sldChg chg="addSp delSp modSp mod">
        <pc:chgData name="Luca Quaglino" userId="13aa7bc4e5d08c99" providerId="LiveId" clId="{F345964D-12F4-46EC-AB3A-645E116B5102}" dt="2024-04-29T09:21:48.166" v="170" actId="171"/>
        <pc:sldMkLst>
          <pc:docMk/>
          <pc:sldMk cId="94813413" sldId="268"/>
        </pc:sldMkLst>
        <pc:spChg chg="mod">
          <ac:chgData name="Luca Quaglino" userId="13aa7bc4e5d08c99" providerId="LiveId" clId="{F345964D-12F4-46EC-AB3A-645E116B5102}" dt="2024-04-29T09:18:26.496" v="126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F345964D-12F4-46EC-AB3A-645E116B5102}" dt="2024-04-29T09:21:44.229" v="167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F345964D-12F4-46EC-AB3A-645E116B5102}" dt="2024-04-29T09:21:48.166" v="170" actId="171"/>
          <ac:picMkLst>
            <pc:docMk/>
            <pc:sldMk cId="94813413" sldId="268"/>
            <ac:picMk id="5" creationId="{704A4DAA-AD95-0DC8-D1DC-9A722FEEFAC3}"/>
          </ac:picMkLst>
        </pc:picChg>
      </pc:sldChg>
      <pc:sldChg chg="addSp delSp modSp mod">
        <pc:chgData name="Luca Quaglino" userId="13aa7bc4e5d08c99" providerId="LiveId" clId="{F345964D-12F4-46EC-AB3A-645E116B5102}" dt="2024-04-29T12:46:46.872" v="215" actId="27636"/>
        <pc:sldMkLst>
          <pc:docMk/>
          <pc:sldMk cId="946656473" sldId="269"/>
        </pc:sldMkLst>
        <pc:spChg chg="mod">
          <ac:chgData name="Luca Quaglino" userId="13aa7bc4e5d08c99" providerId="LiveId" clId="{F345964D-12F4-46EC-AB3A-645E116B5102}" dt="2024-04-29T12:46:46.872" v="215" actId="27636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F345964D-12F4-46EC-AB3A-645E116B5102}" dt="2024-04-29T09:21:51.650" v="171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F345964D-12F4-46EC-AB3A-645E116B5102}" dt="2024-04-29T09:21:54.915" v="174" actId="171"/>
          <ac:picMkLst>
            <pc:docMk/>
            <pc:sldMk cId="946656473" sldId="269"/>
            <ac:picMk id="5" creationId="{9B05638A-752B-8108-8B45-CE6FBEA0E9F3}"/>
          </ac:picMkLst>
        </pc:picChg>
      </pc:sldChg>
      <pc:sldChg chg="addSp delSp modSp mod">
        <pc:chgData name="Luca Quaglino" userId="13aa7bc4e5d08c99" providerId="LiveId" clId="{F345964D-12F4-46EC-AB3A-645E116B5102}" dt="2024-04-29T09:22:02.509" v="178" actId="171"/>
        <pc:sldMkLst>
          <pc:docMk/>
          <pc:sldMk cId="1050602188" sldId="270"/>
        </pc:sldMkLst>
        <pc:spChg chg="mod">
          <ac:chgData name="Luca Quaglino" userId="13aa7bc4e5d08c99" providerId="LiveId" clId="{F345964D-12F4-46EC-AB3A-645E116B5102}" dt="2024-04-29T09:19:36.869" v="138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F345964D-12F4-46EC-AB3A-645E116B5102}" dt="2024-04-29T09:21:59.134" v="175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F345964D-12F4-46EC-AB3A-645E116B5102}" dt="2024-04-29T09:22:02.509" v="178" actId="171"/>
          <ac:picMkLst>
            <pc:docMk/>
            <pc:sldMk cId="1050602188" sldId="270"/>
            <ac:picMk id="5" creationId="{419943F1-129F-ECE2-C604-C7C189C7BFFA}"/>
          </ac:picMkLst>
        </pc:picChg>
      </pc:sldChg>
      <pc:sldChg chg="addSp delSp modSp mod">
        <pc:chgData name="Luca Quaglino" userId="13aa7bc4e5d08c99" providerId="LiveId" clId="{F345964D-12F4-46EC-AB3A-645E116B5102}" dt="2024-04-29T09:22:09.269" v="182" actId="171"/>
        <pc:sldMkLst>
          <pc:docMk/>
          <pc:sldMk cId="3471209715" sldId="271"/>
        </pc:sldMkLst>
        <pc:spChg chg="mod">
          <ac:chgData name="Luca Quaglino" userId="13aa7bc4e5d08c99" providerId="LiveId" clId="{F345964D-12F4-46EC-AB3A-645E116B5102}" dt="2024-04-29T09:21:00.513" v="158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F345964D-12F4-46EC-AB3A-645E116B5102}" dt="2024-04-29T09:22:06.207" v="179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F345964D-12F4-46EC-AB3A-645E116B5102}" dt="2024-04-29T09:22:09.269" v="182" actId="171"/>
          <ac:picMkLst>
            <pc:docMk/>
            <pc:sldMk cId="3471209715" sldId="271"/>
            <ac:picMk id="5" creationId="{584AF759-7609-F0AA-0302-A478CEBA1E35}"/>
          </ac:picMkLst>
        </pc:pic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0130E784-B0E4-117A-7062-CF7BCE57C6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Ritornare o continuare?</a:t>
            </a:r>
          </a:p>
        </p:txBody>
      </p:sp>
      <p:pic>
        <p:nvPicPr>
          <p:cNvPr id="4" name="Immagine 3" descr="Immagine che contiene schizzo, disegno, cartone animato, illustrazione&#10;&#10;Descrizione generata automaticamente">
            <a:extLst>
              <a:ext uri="{FF2B5EF4-FFF2-40B4-BE49-F238E27FC236}">
                <a16:creationId xmlns:a16="http://schemas.microsoft.com/office/drawing/2014/main" id="{D605E3AD-8CF9-0107-7C56-E1A16465E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303" y="3400498"/>
            <a:ext cx="2817391" cy="265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2A823421-A2F0-A974-7ACE-9820A32585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“ritornare”.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704A4DAA-AD95-0DC8-D1DC-9A722FEEFA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Ritorniamo alla presenza del Signore</a:t>
            </a:r>
          </a:p>
          <a:p>
            <a:pPr marL="0" indent="0">
              <a:buNone/>
            </a:pPr>
            <a:r>
              <a:rPr lang="it-IT" b="1" dirty="0"/>
              <a:t>T. Perché ci indichi le sue vie.</a:t>
            </a:r>
          </a:p>
          <a:p>
            <a:pPr marL="0" indent="0">
              <a:buNone/>
            </a:pPr>
            <a:r>
              <a:rPr lang="it-IT" dirty="0"/>
              <a:t>L. Ritorniamo alla presenza del Signore</a:t>
            </a:r>
          </a:p>
          <a:p>
            <a:pPr marL="0" indent="0">
              <a:buNone/>
            </a:pPr>
            <a:r>
              <a:rPr lang="it-IT" b="1" dirty="0"/>
              <a:t>T. Perché a lui tutto è possibile.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B05638A-752B-8108-8B45-CE6FBEA0E9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18,18-23)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Un notabile interrogò il Signore Gesù: "Maestro buono, che cosa devo fare per avere in eredità la vita eterna?". Gesù gli rispose: "Perché mi chiami buono? Nessuno è buono, se non Dio solo. Tu conosci i comandamenti: Non commettere adulterio, non uccidere, non rubare, non testimoniare il falso, onora tuo padre e tua madre".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419943F1-129F-ECE2-C604-C7C189C7BF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Costui disse: "Tutte queste cose le ho osservate fin dalla giovinezza". Udito ciò, Gesù gli disse: "Una cosa ancora ti manca: vendi tutto quello che hai, distribuiscilo ai poveri e avrai un tesoro nei cieli; e vieni! Seguimi!". Ma quello, udite queste parole, divenne assai triste perché era molto ricco.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584AF759-7609-F0AA-0302-A478CEBA1E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Ti preghiamo per coloro che hanno molti beni: perché imparino a condividerli con altri.</a:t>
            </a:r>
          </a:p>
          <a:p>
            <a:pPr marL="0" indent="0">
              <a:buNone/>
            </a:pPr>
            <a:r>
              <a:rPr lang="it-IT" dirty="0"/>
              <a:t>- Ti preghiamo per coloro che sentono di essere davanti a passaggi impossibili: confidino in Te e nella tua promessa di bene.</a:t>
            </a:r>
          </a:p>
          <a:p>
            <a:pPr marL="0" indent="0">
              <a:buNone/>
            </a:pPr>
            <a:r>
              <a:rPr lang="it-IT" dirty="0"/>
              <a:t>- Ti preghiamo per ciascuno di noi, perché niente ci allontani da 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364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Ritornare o continuare?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2024-04-29T12:47:00Z</dcterms:modified>
</cp:coreProperties>
</file>