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0B2C27-0C6B-4993-BC0E-82DEF65E1EE8}" v="8" dt="2024-04-29T12:50:06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52:52.052" v="416" actId="113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9T08:52:52.052" v="416" actId="113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9T08:52:52.052" v="416" actId="113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  <pc:docChgLst>
    <pc:chgData name="Luca Quaglino" userId="13aa7bc4e5d08c99" providerId="LiveId" clId="{FF0B2C27-0C6B-4993-BC0E-82DEF65E1EE8}"/>
    <pc:docChg chg="custSel addSld delSld modSld">
      <pc:chgData name="Luca Quaglino" userId="13aa7bc4e5d08c99" providerId="LiveId" clId="{FF0B2C27-0C6B-4993-BC0E-82DEF65E1EE8}" dt="2024-04-29T12:50:06.695" v="297"/>
      <pc:docMkLst>
        <pc:docMk/>
      </pc:docMkLst>
      <pc:sldChg chg="del">
        <pc:chgData name="Luca Quaglino" userId="13aa7bc4e5d08c99" providerId="LiveId" clId="{FF0B2C27-0C6B-4993-BC0E-82DEF65E1EE8}" dt="2024-04-29T09:38:57.806" v="260" actId="47"/>
        <pc:sldMkLst>
          <pc:docMk/>
          <pc:sldMk cId="1663427725" sldId="258"/>
        </pc:sldMkLst>
      </pc:sldChg>
      <pc:sldChg chg="del">
        <pc:chgData name="Luca Quaglino" userId="13aa7bc4e5d08c99" providerId="LiveId" clId="{FF0B2C27-0C6B-4993-BC0E-82DEF65E1EE8}" dt="2024-04-29T09:38:58.290" v="261" actId="47"/>
        <pc:sldMkLst>
          <pc:docMk/>
          <pc:sldMk cId="3403528522" sldId="259"/>
        </pc:sldMkLst>
      </pc:sldChg>
      <pc:sldChg chg="del">
        <pc:chgData name="Luca Quaglino" userId="13aa7bc4e5d08c99" providerId="LiveId" clId="{FF0B2C27-0C6B-4993-BC0E-82DEF65E1EE8}" dt="2024-04-29T09:38:58.790" v="262" actId="47"/>
        <pc:sldMkLst>
          <pc:docMk/>
          <pc:sldMk cId="2898450167" sldId="260"/>
        </pc:sldMkLst>
      </pc:sldChg>
      <pc:sldChg chg="del">
        <pc:chgData name="Luca Quaglino" userId="13aa7bc4e5d08c99" providerId="LiveId" clId="{FF0B2C27-0C6B-4993-BC0E-82DEF65E1EE8}" dt="2024-04-29T09:38:59.290" v="263" actId="47"/>
        <pc:sldMkLst>
          <pc:docMk/>
          <pc:sldMk cId="848078580" sldId="261"/>
        </pc:sldMkLst>
      </pc:sldChg>
      <pc:sldChg chg="del">
        <pc:chgData name="Luca Quaglino" userId="13aa7bc4e5d08c99" providerId="LiveId" clId="{FF0B2C27-0C6B-4993-BC0E-82DEF65E1EE8}" dt="2024-04-29T09:38:59.790" v="264" actId="47"/>
        <pc:sldMkLst>
          <pc:docMk/>
          <pc:sldMk cId="1423227943" sldId="262"/>
        </pc:sldMkLst>
      </pc:sldChg>
      <pc:sldChg chg="add del">
        <pc:chgData name="Luca Quaglino" userId="13aa7bc4e5d08c99" providerId="LiveId" clId="{FF0B2C27-0C6B-4993-BC0E-82DEF65E1EE8}" dt="2024-04-29T12:50:06.695" v="297"/>
        <pc:sldMkLst>
          <pc:docMk/>
          <pc:sldMk cId="1065545444" sldId="263"/>
        </pc:sldMkLst>
      </pc:sldChg>
      <pc:sldChg chg="del">
        <pc:chgData name="Luca Quaglino" userId="13aa7bc4e5d08c99" providerId="LiveId" clId="{FF0B2C27-0C6B-4993-BC0E-82DEF65E1EE8}" dt="2024-04-29T09:39:00.275" v="265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FF0B2C27-0C6B-4993-BC0E-82DEF65E1EE8}" dt="2024-04-29T09:38:10.196" v="239" actId="171"/>
        <pc:sldMkLst>
          <pc:docMk/>
          <pc:sldMk cId="471581448" sldId="265"/>
        </pc:sldMkLst>
        <pc:spChg chg="mod">
          <ac:chgData name="Luca Quaglino" userId="13aa7bc4e5d08c99" providerId="LiveId" clId="{FF0B2C27-0C6B-4993-BC0E-82DEF65E1EE8}" dt="2024-04-29T09:23:08.130" v="36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FF0B2C27-0C6B-4993-BC0E-82DEF65E1EE8}" dt="2024-04-29T09:23:48.663" v="44" actId="171"/>
          <ac:picMkLst>
            <pc:docMk/>
            <pc:sldMk cId="471581448" sldId="265"/>
            <ac:picMk id="4" creationId="{ADAD7202-0B96-0BA8-5223-3F7FD836951C}"/>
          </ac:picMkLst>
        </pc:picChg>
        <pc:picChg chg="add mod ord">
          <ac:chgData name="Luca Quaglino" userId="13aa7bc4e5d08c99" providerId="LiveId" clId="{FF0B2C27-0C6B-4993-BC0E-82DEF65E1EE8}" dt="2024-04-29T09:38:10.196" v="239" actId="171"/>
          <ac:picMkLst>
            <pc:docMk/>
            <pc:sldMk cId="471581448" sldId="265"/>
            <ac:picMk id="5" creationId="{83558651-0C60-C623-21F4-C0CFAAE5D12C}"/>
          </ac:picMkLst>
        </pc:picChg>
        <pc:picChg chg="del">
          <ac:chgData name="Luca Quaglino" userId="13aa7bc4e5d08c99" providerId="LiveId" clId="{FF0B2C27-0C6B-4993-BC0E-82DEF65E1EE8}" dt="2024-04-29T09:38:05.759" v="236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FF0B2C27-0C6B-4993-BC0E-82DEF65E1EE8}" dt="2024-04-29T09:23:50.679" v="45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FF0B2C27-0C6B-4993-BC0E-82DEF65E1EE8}" dt="2024-04-29T12:49:23.057" v="275" actId="20577"/>
        <pc:sldMkLst>
          <pc:docMk/>
          <pc:sldMk cId="267211671" sldId="267"/>
        </pc:sldMkLst>
        <pc:spChg chg="mod">
          <ac:chgData name="Luca Quaglino" userId="13aa7bc4e5d08c99" providerId="LiveId" clId="{FF0B2C27-0C6B-4993-BC0E-82DEF65E1EE8}" dt="2024-04-29T12:49:23.057" v="275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FF0B2C27-0C6B-4993-BC0E-82DEF65E1EE8}" dt="2024-04-29T09:38:13.493" v="240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FF0B2C27-0C6B-4993-BC0E-82DEF65E1EE8}" dt="2024-04-29T09:38:17.305" v="243" actId="171"/>
          <ac:picMkLst>
            <pc:docMk/>
            <pc:sldMk cId="267211671" sldId="267"/>
            <ac:picMk id="5" creationId="{3C069079-8FE7-09A6-CB94-B9E024A2C7C2}"/>
          </ac:picMkLst>
        </pc:picChg>
      </pc:sldChg>
      <pc:sldChg chg="addSp delSp modSp mod">
        <pc:chgData name="Luca Quaglino" userId="13aa7bc4e5d08c99" providerId="LiveId" clId="{FF0B2C27-0C6B-4993-BC0E-82DEF65E1EE8}" dt="2024-04-29T09:38:24.836" v="247" actId="171"/>
        <pc:sldMkLst>
          <pc:docMk/>
          <pc:sldMk cId="94813413" sldId="268"/>
        </pc:sldMkLst>
        <pc:spChg chg="mod">
          <ac:chgData name="Luca Quaglino" userId="13aa7bc4e5d08c99" providerId="LiveId" clId="{FF0B2C27-0C6B-4993-BC0E-82DEF65E1EE8}" dt="2024-04-29T09:33:36.225" v="204" actId="20577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FF0B2C27-0C6B-4993-BC0E-82DEF65E1EE8}" dt="2024-04-29T09:38:20.633" v="244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FF0B2C27-0C6B-4993-BC0E-82DEF65E1EE8}" dt="2024-04-29T09:38:24.836" v="247" actId="171"/>
          <ac:picMkLst>
            <pc:docMk/>
            <pc:sldMk cId="94813413" sldId="268"/>
            <ac:picMk id="5" creationId="{3836E8C9-9E9B-82C4-3BED-062AA9170EC4}"/>
          </ac:picMkLst>
        </pc:picChg>
      </pc:sldChg>
      <pc:sldChg chg="addSp delSp modSp mod">
        <pc:chgData name="Luca Quaglino" userId="13aa7bc4e5d08c99" providerId="LiveId" clId="{FF0B2C27-0C6B-4993-BC0E-82DEF65E1EE8}" dt="2024-04-29T12:49:47.649" v="295" actId="20577"/>
        <pc:sldMkLst>
          <pc:docMk/>
          <pc:sldMk cId="946656473" sldId="269"/>
        </pc:sldMkLst>
        <pc:spChg chg="mod">
          <ac:chgData name="Luca Quaglino" userId="13aa7bc4e5d08c99" providerId="LiveId" clId="{FF0B2C27-0C6B-4993-BC0E-82DEF65E1EE8}" dt="2024-04-29T12:49:47.649" v="295" actId="20577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FF0B2C27-0C6B-4993-BC0E-82DEF65E1EE8}" dt="2024-04-29T09:38:30.726" v="248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FF0B2C27-0C6B-4993-BC0E-82DEF65E1EE8}" dt="2024-04-29T09:38:34.382" v="251" actId="171"/>
          <ac:picMkLst>
            <pc:docMk/>
            <pc:sldMk cId="946656473" sldId="269"/>
            <ac:picMk id="5" creationId="{6014D833-0923-D59E-B6DD-04480F6CA636}"/>
          </ac:picMkLst>
        </pc:picChg>
      </pc:sldChg>
      <pc:sldChg chg="addSp delSp modSp mod">
        <pc:chgData name="Luca Quaglino" userId="13aa7bc4e5d08c99" providerId="LiveId" clId="{FF0B2C27-0C6B-4993-BC0E-82DEF65E1EE8}" dt="2024-04-29T09:38:52.119" v="259" actId="171"/>
        <pc:sldMkLst>
          <pc:docMk/>
          <pc:sldMk cId="1050602188" sldId="270"/>
        </pc:sldMkLst>
        <pc:spChg chg="mod">
          <ac:chgData name="Luca Quaglino" userId="13aa7bc4e5d08c99" providerId="LiveId" clId="{FF0B2C27-0C6B-4993-BC0E-82DEF65E1EE8}" dt="2024-04-29T09:36:50.084" v="215" actId="20577"/>
          <ac:spMkLst>
            <pc:docMk/>
            <pc:sldMk cId="1050602188" sldId="270"/>
            <ac:spMk id="3" creationId="{746CBD8D-4C78-E09A-D765-B11B65195DD6}"/>
          </ac:spMkLst>
        </pc:spChg>
        <pc:picChg chg="del">
          <ac:chgData name="Luca Quaglino" userId="13aa7bc4e5d08c99" providerId="LiveId" clId="{FF0B2C27-0C6B-4993-BC0E-82DEF65E1EE8}" dt="2024-04-29T09:38:48.354" v="256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FF0B2C27-0C6B-4993-BC0E-82DEF65E1EE8}" dt="2024-04-29T09:38:52.119" v="259" actId="171"/>
          <ac:picMkLst>
            <pc:docMk/>
            <pc:sldMk cId="1050602188" sldId="270"/>
            <ac:picMk id="5" creationId="{57D44B0E-4A45-B356-9429-EEB073375F33}"/>
          </ac:picMkLst>
        </pc:picChg>
      </pc:sldChg>
      <pc:sldChg chg="addSp delSp modSp mod">
        <pc:chgData name="Luca Quaglino" userId="13aa7bc4e5d08c99" providerId="LiveId" clId="{FF0B2C27-0C6B-4993-BC0E-82DEF65E1EE8}" dt="2024-04-29T09:38:41.042" v="255" actId="171"/>
        <pc:sldMkLst>
          <pc:docMk/>
          <pc:sldMk cId="3471209715" sldId="271"/>
        </pc:sldMkLst>
        <pc:spChg chg="mod">
          <ac:chgData name="Luca Quaglino" userId="13aa7bc4e5d08c99" providerId="LiveId" clId="{FF0B2C27-0C6B-4993-BC0E-82DEF65E1EE8}" dt="2024-04-29T09:37:51.910" v="235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FF0B2C27-0C6B-4993-BC0E-82DEF65E1EE8}" dt="2024-04-29T09:38:37.210" v="252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FF0B2C27-0C6B-4993-BC0E-82DEF65E1EE8}" dt="2024-04-29T09:38:41.042" v="255" actId="171"/>
          <ac:picMkLst>
            <pc:docMk/>
            <pc:sldMk cId="3471209715" sldId="271"/>
            <ac:picMk id="5" creationId="{41200650-ABF2-B0D3-6A9E-D9E6FB89445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83558651-0C60-C623-21F4-C0CFAAE5D1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Prepararsi con lo stretto necessario</a:t>
            </a:r>
          </a:p>
        </p:txBody>
      </p:sp>
      <p:pic>
        <p:nvPicPr>
          <p:cNvPr id="4" name="Immagine 3" descr="Immagine che contiene cartone animato, calzature&#10;&#10;Descrizione generata automaticamente">
            <a:extLst>
              <a:ext uri="{FF2B5EF4-FFF2-40B4-BE49-F238E27FC236}">
                <a16:creationId xmlns:a16="http://schemas.microsoft.com/office/drawing/2014/main" id="{ADAD7202-0B96-0BA8-5223-3F7FD83695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154" y="3429000"/>
            <a:ext cx="2899690" cy="272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3C069079-8FE7-09A6-CB94-B9E024A2C7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“prepararsi”.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3836E8C9-9E9B-82C4-3BED-062AA9170E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Prepariamo il nostro cuore</a:t>
            </a:r>
          </a:p>
          <a:p>
            <a:pPr marL="0" indent="0">
              <a:buNone/>
            </a:pPr>
            <a:r>
              <a:rPr lang="it-IT" b="1" dirty="0"/>
              <a:t>T. A dire le tue meraviglie.</a:t>
            </a:r>
          </a:p>
          <a:p>
            <a:pPr marL="0" indent="0">
              <a:buNone/>
            </a:pPr>
            <a:r>
              <a:rPr lang="it-IT" dirty="0"/>
              <a:t>L. Prepariamo i nostri piedi</a:t>
            </a:r>
          </a:p>
          <a:p>
            <a:pPr marL="0" indent="0">
              <a:buNone/>
            </a:pPr>
            <a:r>
              <a:rPr lang="it-IT" b="1" dirty="0"/>
              <a:t>T. A portare tutti il Vangelo.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6014D833-0923-D59E-B6DD-04480F6CA6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L. Ascoltiamo il Vangelo secondo Luca. (Lc 10,1-5.8-9)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Il Signore Gesù designò altri settantadue e li inviò a due a due davanti a sé in ogni città e luogo dove stava per recarsi. Diceva loro: "La messe è abbondante, ma sono pochi gli operai! Pregate dunque il signore della messe, perché mandi operai nella sua messe! Andate: ecco, vi mando come agnelli in mezzo a lupi; non portate borsa, né sacca, né sandali e non fermatevi a salutare nessuno lungo la strada.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57D44B0E-4A45-B356-9429-EEB073375F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In qualunque casa entriate, prima dite: "Pace a questa casa!". Quando entrerete in una città e vi accoglieranno, mangiate quello che vi sarà offerto, guarite i malati che vi si trovano, e dite loro: "È vicino a voi il regno di Dio".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41200650-ABF2-B0D3-6A9E-D9E6FB8944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“Ascoltaci, Signore”</a:t>
            </a:r>
          </a:p>
          <a:p>
            <a:pPr marL="0" indent="0">
              <a:buNone/>
            </a:pPr>
            <a:r>
              <a:rPr lang="it-IT" dirty="0"/>
              <a:t>- Perché diventiamo ragazzi e ragazze che cercano la pace.</a:t>
            </a:r>
          </a:p>
          <a:p>
            <a:pPr marL="0" indent="0">
              <a:buNone/>
            </a:pPr>
            <a:r>
              <a:rPr lang="it-IT" dirty="0"/>
              <a:t>- Perché l’annuncio della pace arrivi fino nei luoghi dove ancora si soffre per la guerra.</a:t>
            </a:r>
          </a:p>
          <a:p>
            <a:pPr marL="0" indent="0">
              <a:buNone/>
            </a:pPr>
            <a:r>
              <a:rPr lang="it-IT" dirty="0"/>
              <a:t>- Perché non manchino mai uomini e donne che annunciano il tuo Vangelo.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353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Prepararsi con lo stretto necessario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2024-04-29T12:50:08Z</dcterms:modified>
</cp:coreProperties>
</file>