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5" r:id="rId4"/>
    <p:sldId id="267" r:id="rId5"/>
    <p:sldId id="268" r:id="rId6"/>
    <p:sldId id="269" r:id="rId7"/>
    <p:sldId id="270" r:id="rId8"/>
    <p:sldId id="271" r:id="rId9"/>
    <p:sldId id="263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0B2C27-0C6B-4993-BC0E-82DEF65E1EE8}" v="8" dt="2024-04-29T12:50:06.6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9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6/11/relationships/changesInfo" Target="changesInfos/changesInfo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a Quaglino" userId="13aa7bc4e5d08c99" providerId="LiveId" clId="{81431AA2-687A-4DBB-B8E3-513AEA2A7FCF}"/>
    <pc:docChg chg="undo redo custSel addSld delSld modSld sldOrd addMainMaster modMainMaster">
      <pc:chgData name="Luca Quaglino" userId="13aa7bc4e5d08c99" providerId="LiveId" clId="{81431AA2-687A-4DBB-B8E3-513AEA2A7FCF}" dt="2024-04-29T08:52:52.052" v="416" actId="113"/>
      <pc:docMkLst>
        <pc:docMk/>
      </pc:docMkLst>
      <pc:sldChg chg="addSp modSp mod">
        <pc:chgData name="Luca Quaglino" userId="13aa7bc4e5d08c99" providerId="LiveId" clId="{81431AA2-687A-4DBB-B8E3-513AEA2A7FCF}" dt="2024-04-22T09:33:21.138" v="190" actId="20577"/>
        <pc:sldMkLst>
          <pc:docMk/>
          <pc:sldMk cId="656509488" sldId="256"/>
        </pc:sldMkLst>
        <pc:spChg chg="mod">
          <ac:chgData name="Luca Quaglino" userId="13aa7bc4e5d08c99" providerId="LiveId" clId="{81431AA2-687A-4DBB-B8E3-513AEA2A7FCF}" dt="2024-04-22T09:33:13.038" v="154" actId="20577"/>
          <ac:spMkLst>
            <pc:docMk/>
            <pc:sldMk cId="656509488" sldId="256"/>
            <ac:spMk id="2" creationId="{5E9EE314-0ECA-AD60-CD1F-0D44CDBE0942}"/>
          </ac:spMkLst>
        </pc:spChg>
        <pc:spChg chg="mod">
          <ac:chgData name="Luca Quaglino" userId="13aa7bc4e5d08c99" providerId="LiveId" clId="{81431AA2-687A-4DBB-B8E3-513AEA2A7FCF}" dt="2024-04-22T09:33:21.138" v="190" actId="20577"/>
          <ac:spMkLst>
            <pc:docMk/>
            <pc:sldMk cId="656509488" sldId="256"/>
            <ac:spMk id="3" creationId="{A6EFC735-9BAB-D465-649C-74C570C9C637}"/>
          </ac:spMkLst>
        </pc:spChg>
        <pc:picChg chg="add mod ord modCrop">
          <ac:chgData name="Luca Quaglino" userId="13aa7bc4e5d08c99" providerId="LiveId" clId="{81431AA2-687A-4DBB-B8E3-513AEA2A7FCF}" dt="2024-04-22T08:26:59.394" v="26" actId="14100"/>
          <ac:picMkLst>
            <pc:docMk/>
            <pc:sldMk cId="656509488" sldId="256"/>
            <ac:picMk id="5" creationId="{93A6863D-BAB5-FFBB-E582-94984601FAC5}"/>
          </ac:picMkLst>
        </pc:picChg>
      </pc:sldChg>
      <pc:sldChg chg="new del">
        <pc:chgData name="Luca Quaglino" userId="13aa7bc4e5d08c99" providerId="LiveId" clId="{81431AA2-687A-4DBB-B8E3-513AEA2A7FCF}" dt="2024-04-29T08:27:51.148" v="415" actId="47"/>
        <pc:sldMkLst>
          <pc:docMk/>
          <pc:sldMk cId="1405732286" sldId="257"/>
        </pc:sldMkLst>
      </pc:sldChg>
      <pc:sldChg chg="addSp delSp modSp add mod">
        <pc:chgData name="Luca Quaglino" userId="13aa7bc4e5d08c99" providerId="LiveId" clId="{81431AA2-687A-4DBB-B8E3-513AEA2A7FCF}" dt="2024-04-22T08:54:41.730" v="98" actId="732"/>
        <pc:sldMkLst>
          <pc:docMk/>
          <pc:sldMk cId="1663427725" sldId="258"/>
        </pc:sldMkLst>
        <pc:picChg chg="del">
          <ac:chgData name="Luca Quaglino" userId="13aa7bc4e5d08c99" providerId="LiveId" clId="{81431AA2-687A-4DBB-B8E3-513AEA2A7FCF}" dt="2024-04-22T08:30:50.680" v="41" actId="478"/>
          <ac:picMkLst>
            <pc:docMk/>
            <pc:sldMk cId="1663427725" sldId="258"/>
            <ac:picMk id="5" creationId="{93A6863D-BAB5-FFBB-E582-94984601FAC5}"/>
          </ac:picMkLst>
        </pc:picChg>
        <pc:picChg chg="add del mod ord modCrop">
          <ac:chgData name="Luca Quaglino" userId="13aa7bc4e5d08c99" providerId="LiveId" clId="{81431AA2-687A-4DBB-B8E3-513AEA2A7FCF}" dt="2024-04-22T08:53:39.496" v="89" actId="478"/>
          <ac:picMkLst>
            <pc:docMk/>
            <pc:sldMk cId="1663427725" sldId="258"/>
            <ac:picMk id="6" creationId="{FA7D527B-45FF-0B27-7B5A-50FCF97280BB}"/>
          </ac:picMkLst>
        </pc:picChg>
        <pc:picChg chg="add mod modCrop">
          <ac:chgData name="Luca Quaglino" userId="13aa7bc4e5d08c99" providerId="LiveId" clId="{81431AA2-687A-4DBB-B8E3-513AEA2A7FCF}" dt="2024-04-22T08:54:41.730" v="98" actId="732"/>
          <ac:picMkLst>
            <pc:docMk/>
            <pc:sldMk cId="1663427725" sldId="258"/>
            <ac:picMk id="8" creationId="{9D413AD8-9ADC-97C8-B685-0495BBC85E40}"/>
          </ac:picMkLst>
        </pc:picChg>
      </pc:sldChg>
      <pc:sldChg chg="addSp delSp modSp add mod">
        <pc:chgData name="Luca Quaglino" userId="13aa7bc4e5d08c99" providerId="LiveId" clId="{81431AA2-687A-4DBB-B8E3-513AEA2A7FCF}" dt="2024-04-22T09:02:29.462" v="105" actId="732"/>
        <pc:sldMkLst>
          <pc:docMk/>
          <pc:sldMk cId="3403528522" sldId="259"/>
        </pc:sldMkLst>
        <pc:picChg chg="add del mod modCrop">
          <ac:chgData name="Luca Quaglino" userId="13aa7bc4e5d08c99" providerId="LiveId" clId="{81431AA2-687A-4DBB-B8E3-513AEA2A7FCF}" dt="2024-04-22T08:53:42.121" v="90" actId="478"/>
          <ac:picMkLst>
            <pc:docMk/>
            <pc:sldMk cId="3403528522" sldId="259"/>
            <ac:picMk id="5" creationId="{726C6167-8639-3978-689E-D2EC492AEF59}"/>
          </ac:picMkLst>
        </pc:picChg>
        <pc:picChg chg="del">
          <ac:chgData name="Luca Quaglino" userId="13aa7bc4e5d08c99" providerId="LiveId" clId="{81431AA2-687A-4DBB-B8E3-513AEA2A7FCF}" dt="2024-04-22T08:32:18.127" v="53" actId="478"/>
          <ac:picMkLst>
            <pc:docMk/>
            <pc:sldMk cId="3403528522" sldId="259"/>
            <ac:picMk id="6" creationId="{FA7D527B-45FF-0B27-7B5A-50FCF97280BB}"/>
          </ac:picMkLst>
        </pc:picChg>
        <pc:picChg chg="add mod modCrop">
          <ac:chgData name="Luca Quaglino" userId="13aa7bc4e5d08c99" providerId="LiveId" clId="{81431AA2-687A-4DBB-B8E3-513AEA2A7FCF}" dt="2024-04-22T09:02:29.462" v="105" actId="732"/>
          <ac:picMkLst>
            <pc:docMk/>
            <pc:sldMk cId="3403528522" sldId="259"/>
            <ac:picMk id="8" creationId="{78BA6BC3-DD76-F41C-E725-22BF2E5AF860}"/>
          </ac:picMkLst>
        </pc:picChg>
      </pc:sldChg>
      <pc:sldChg chg="addSp delSp modSp add mod">
        <pc:chgData name="Luca Quaglino" userId="13aa7bc4e5d08c99" providerId="LiveId" clId="{81431AA2-687A-4DBB-B8E3-513AEA2A7FCF}" dt="2024-04-22T09:05:22.042" v="125" actId="732"/>
        <pc:sldMkLst>
          <pc:docMk/>
          <pc:sldMk cId="2898450167" sldId="260"/>
        </pc:sldMkLst>
        <pc:picChg chg="del">
          <ac:chgData name="Luca Quaglino" userId="13aa7bc4e5d08c99" providerId="LiveId" clId="{81431AA2-687A-4DBB-B8E3-513AEA2A7FCF}" dt="2024-04-22T08:33:25.312" v="65" actId="478"/>
          <ac:picMkLst>
            <pc:docMk/>
            <pc:sldMk cId="2898450167" sldId="260"/>
            <ac:picMk id="5" creationId="{726C6167-8639-3978-689E-D2EC492AEF59}"/>
          </ac:picMkLst>
        </pc:picChg>
        <pc:picChg chg="add del mod modCrop">
          <ac:chgData name="Luca Quaglino" userId="13aa7bc4e5d08c99" providerId="LiveId" clId="{81431AA2-687A-4DBB-B8E3-513AEA2A7FCF}" dt="2024-04-22T08:53:45.199" v="91" actId="478"/>
          <ac:picMkLst>
            <pc:docMk/>
            <pc:sldMk cId="2898450167" sldId="260"/>
            <ac:picMk id="6" creationId="{30CE3D95-418B-C9FB-E8F7-1377B16B3AC3}"/>
          </ac:picMkLst>
        </pc:picChg>
        <pc:picChg chg="add del mod modCrop">
          <ac:chgData name="Luca Quaglino" userId="13aa7bc4e5d08c99" providerId="LiveId" clId="{81431AA2-687A-4DBB-B8E3-513AEA2A7FCF}" dt="2024-04-22T09:03:22.937" v="112" actId="478"/>
          <ac:picMkLst>
            <pc:docMk/>
            <pc:sldMk cId="2898450167" sldId="260"/>
            <ac:picMk id="8" creationId="{E67F340F-C100-ADE6-4A4E-9F651B6A05BF}"/>
          </ac:picMkLst>
        </pc:picChg>
        <pc:picChg chg="add mod modCrop">
          <ac:chgData name="Luca Quaglino" userId="13aa7bc4e5d08c99" providerId="LiveId" clId="{81431AA2-687A-4DBB-B8E3-513AEA2A7FCF}" dt="2024-04-22T09:05:22.042" v="125" actId="732"/>
          <ac:picMkLst>
            <pc:docMk/>
            <pc:sldMk cId="2898450167" sldId="260"/>
            <ac:picMk id="10" creationId="{09DA1509-9372-5F27-7BC1-4A4FBFD80894}"/>
          </ac:picMkLst>
        </pc:picChg>
      </pc:sldChg>
      <pc:sldChg chg="addSp delSp modSp add mod">
        <pc:chgData name="Luca Quaglino" userId="13aa7bc4e5d08c99" providerId="LiveId" clId="{81431AA2-687A-4DBB-B8E3-513AEA2A7FCF}" dt="2024-04-22T09:09:28.491" v="131" actId="732"/>
        <pc:sldMkLst>
          <pc:docMk/>
          <pc:sldMk cId="848078580" sldId="261"/>
        </pc:sldMkLst>
        <pc:picChg chg="add del mod modCrop">
          <ac:chgData name="Luca Quaglino" userId="13aa7bc4e5d08c99" providerId="LiveId" clId="{81431AA2-687A-4DBB-B8E3-513AEA2A7FCF}" dt="2024-04-22T08:53:48.886" v="92" actId="478"/>
          <ac:picMkLst>
            <pc:docMk/>
            <pc:sldMk cId="848078580" sldId="261"/>
            <ac:picMk id="5" creationId="{A202F0A3-E3E6-0A21-E88A-B385C5561E3F}"/>
          </ac:picMkLst>
        </pc:picChg>
        <pc:picChg chg="del">
          <ac:chgData name="Luca Quaglino" userId="13aa7bc4e5d08c99" providerId="LiveId" clId="{81431AA2-687A-4DBB-B8E3-513AEA2A7FCF}" dt="2024-04-22T08:52:21.553" v="77" actId="478"/>
          <ac:picMkLst>
            <pc:docMk/>
            <pc:sldMk cId="848078580" sldId="261"/>
            <ac:picMk id="6" creationId="{30CE3D95-418B-C9FB-E8F7-1377B16B3AC3}"/>
          </ac:picMkLst>
        </pc:picChg>
        <pc:picChg chg="add mod modCrop">
          <ac:chgData name="Luca Quaglino" userId="13aa7bc4e5d08c99" providerId="LiveId" clId="{81431AA2-687A-4DBB-B8E3-513AEA2A7FCF}" dt="2024-04-22T09:09:28.491" v="131" actId="732"/>
          <ac:picMkLst>
            <pc:docMk/>
            <pc:sldMk cId="848078580" sldId="261"/>
            <ac:picMk id="8" creationId="{88FB93F2-E9E3-F978-656D-2C7C86998ABC}"/>
          </ac:picMkLst>
        </pc:picChg>
      </pc:sldChg>
      <pc:sldChg chg="addSp delSp modSp add mod">
        <pc:chgData name="Luca Quaglino" userId="13aa7bc4e5d08c99" providerId="LiveId" clId="{81431AA2-687A-4DBB-B8E3-513AEA2A7FCF}" dt="2024-04-22T09:32:52.742" v="137" actId="732"/>
        <pc:sldMkLst>
          <pc:docMk/>
          <pc:sldMk cId="1423227943" sldId="262"/>
        </pc:sldMkLst>
        <pc:picChg chg="add mod modCrop">
          <ac:chgData name="Luca Quaglino" userId="13aa7bc4e5d08c99" providerId="LiveId" clId="{81431AA2-687A-4DBB-B8E3-513AEA2A7FCF}" dt="2024-04-22T09:32:52.742" v="137" actId="732"/>
          <ac:picMkLst>
            <pc:docMk/>
            <pc:sldMk cId="1423227943" sldId="262"/>
            <ac:picMk id="5" creationId="{C9B52117-2515-F524-2520-7E7FEA6E8F21}"/>
          </ac:picMkLst>
        </pc:picChg>
        <pc:picChg chg="del">
          <ac:chgData name="Luca Quaglino" userId="13aa7bc4e5d08c99" providerId="LiveId" clId="{81431AA2-687A-4DBB-B8E3-513AEA2A7FCF}" dt="2024-04-22T09:32:32.447" v="133" actId="478"/>
          <ac:picMkLst>
            <pc:docMk/>
            <pc:sldMk cId="1423227943" sldId="262"/>
            <ac:picMk id="8" creationId="{88FB93F2-E9E3-F978-656D-2C7C86998ABC}"/>
          </ac:picMkLst>
        </pc:picChg>
      </pc:sldChg>
      <pc:sldChg chg="add ord">
        <pc:chgData name="Luca Quaglino" userId="13aa7bc4e5d08c99" providerId="LiveId" clId="{81431AA2-687A-4DBB-B8E3-513AEA2A7FCF}" dt="2024-04-22T09:33:29.645" v="193"/>
        <pc:sldMkLst>
          <pc:docMk/>
          <pc:sldMk cId="1065545444" sldId="263"/>
        </pc:sldMkLst>
      </pc:sldChg>
      <pc:sldChg chg="addSp delSp modSp add mod">
        <pc:chgData name="Luca Quaglino" userId="13aa7bc4e5d08c99" providerId="LiveId" clId="{81431AA2-687A-4DBB-B8E3-513AEA2A7FCF}" dt="2024-04-22T09:34:58.876" v="200" actId="14100"/>
        <pc:sldMkLst>
          <pc:docMk/>
          <pc:sldMk cId="2882203844" sldId="264"/>
        </pc:sldMkLst>
        <pc:picChg chg="del">
          <ac:chgData name="Luca Quaglino" userId="13aa7bc4e5d08c99" providerId="LiveId" clId="{81431AA2-687A-4DBB-B8E3-513AEA2A7FCF}" dt="2024-04-22T09:34:43.908" v="195" actId="478"/>
          <ac:picMkLst>
            <pc:docMk/>
            <pc:sldMk cId="2882203844" sldId="264"/>
            <ac:picMk id="5" creationId="{C9B52117-2515-F524-2520-7E7FEA6E8F21}"/>
          </ac:picMkLst>
        </pc:picChg>
        <pc:picChg chg="add mod">
          <ac:chgData name="Luca Quaglino" userId="13aa7bc4e5d08c99" providerId="LiveId" clId="{81431AA2-687A-4DBB-B8E3-513AEA2A7FCF}" dt="2024-04-22T09:34:58.876" v="200" actId="14100"/>
          <ac:picMkLst>
            <pc:docMk/>
            <pc:sldMk cId="2882203844" sldId="264"/>
            <ac:picMk id="6" creationId="{B508F78D-D9BD-2244-D487-5E49DD554EF1}"/>
          </ac:picMkLst>
        </pc:picChg>
      </pc:sldChg>
      <pc:sldChg chg="addSp delSp modSp add mod">
        <pc:chgData name="Luca Quaglino" userId="13aa7bc4e5d08c99" providerId="LiveId" clId="{81431AA2-687A-4DBB-B8E3-513AEA2A7FCF}" dt="2024-04-22T09:44:29.263" v="295" actId="1076"/>
        <pc:sldMkLst>
          <pc:docMk/>
          <pc:sldMk cId="471581448" sldId="265"/>
        </pc:sldMkLst>
        <pc:spChg chg="mod">
          <ac:chgData name="Luca Quaglino" userId="13aa7bc4e5d08c99" providerId="LiveId" clId="{81431AA2-687A-4DBB-B8E3-513AEA2A7FCF}" dt="2024-04-22T09:38:49.506" v="237" actId="20577"/>
          <ac:spMkLst>
            <pc:docMk/>
            <pc:sldMk cId="471581448" sldId="265"/>
            <ac:spMk id="2" creationId="{5E9EE314-0ECA-AD60-CD1F-0D44CDBE0942}"/>
          </ac:spMkLst>
        </pc:spChg>
        <pc:spChg chg="del">
          <ac:chgData name="Luca Quaglino" userId="13aa7bc4e5d08c99" providerId="LiveId" clId="{81431AA2-687A-4DBB-B8E3-513AEA2A7FCF}" dt="2024-04-22T09:44:00.702" v="290" actId="478"/>
          <ac:spMkLst>
            <pc:docMk/>
            <pc:sldMk cId="471581448" sldId="265"/>
            <ac:spMk id="3" creationId="{A6EFC735-9BAB-D465-649C-74C570C9C637}"/>
          </ac:spMkLst>
        </pc:spChg>
        <pc:picChg chg="add del mod">
          <ac:chgData name="Luca Quaglino" userId="13aa7bc4e5d08c99" providerId="LiveId" clId="{81431AA2-687A-4DBB-B8E3-513AEA2A7FCF}" dt="2024-04-22T09:37:53.751" v="206" actId="478"/>
          <ac:picMkLst>
            <pc:docMk/>
            <pc:sldMk cId="471581448" sldId="265"/>
            <ac:picMk id="5" creationId="{F062303F-3C28-999B-2D30-588A85DAA7E7}"/>
          </ac:picMkLst>
        </pc:picChg>
        <pc:picChg chg="del">
          <ac:chgData name="Luca Quaglino" userId="13aa7bc4e5d08c99" providerId="LiveId" clId="{81431AA2-687A-4DBB-B8E3-513AEA2A7FCF}" dt="2024-04-22T09:37:42.299" v="202" actId="478"/>
          <ac:picMkLst>
            <pc:docMk/>
            <pc:sldMk cId="471581448" sldId="265"/>
            <ac:picMk id="6" creationId="{B508F78D-D9BD-2244-D487-5E49DD554EF1}"/>
          </ac:picMkLst>
        </pc:picChg>
        <pc:picChg chg="add mod ord modCrop">
          <ac:chgData name="Luca Quaglino" userId="13aa7bc4e5d08c99" providerId="LiveId" clId="{81431AA2-687A-4DBB-B8E3-513AEA2A7FCF}" dt="2024-04-22T09:38:22.661" v="214" actId="171"/>
          <ac:picMkLst>
            <pc:docMk/>
            <pc:sldMk cId="471581448" sldId="265"/>
            <ac:picMk id="8" creationId="{9BDD87B8-DE03-ACA5-24B2-96ACBE403585}"/>
          </ac:picMkLst>
        </pc:picChg>
        <pc:picChg chg="add mod">
          <ac:chgData name="Luca Quaglino" userId="13aa7bc4e5d08c99" providerId="LiveId" clId="{81431AA2-687A-4DBB-B8E3-513AEA2A7FCF}" dt="2024-04-22T09:44:29.263" v="295" actId="1076"/>
          <ac:picMkLst>
            <pc:docMk/>
            <pc:sldMk cId="471581448" sldId="265"/>
            <ac:picMk id="10" creationId="{31919330-1C59-6790-E201-80C70C8F8580}"/>
          </ac:picMkLst>
        </pc:picChg>
      </pc:sldChg>
      <pc:sldChg chg="add del">
        <pc:chgData name="Luca Quaglino" userId="13aa7bc4e5d08c99" providerId="LiveId" clId="{81431AA2-687A-4DBB-B8E3-513AEA2A7FCF}" dt="2024-04-22T09:53:55.908" v="414" actId="47"/>
        <pc:sldMkLst>
          <pc:docMk/>
          <pc:sldMk cId="3327117884" sldId="266"/>
        </pc:sldMkLst>
      </pc:sldChg>
      <pc:sldChg chg="addSp modSp new mod">
        <pc:chgData name="Luca Quaglino" userId="13aa7bc4e5d08c99" providerId="LiveId" clId="{81431AA2-687A-4DBB-B8E3-513AEA2A7FCF}" dt="2024-04-22T09:49:09.611" v="304" actId="113"/>
        <pc:sldMkLst>
          <pc:docMk/>
          <pc:sldMk cId="267211671" sldId="267"/>
        </pc:sldMkLst>
        <pc:spChg chg="mod">
          <ac:chgData name="Luca Quaglino" userId="13aa7bc4e5d08c99" providerId="LiveId" clId="{81431AA2-687A-4DBB-B8E3-513AEA2A7FCF}" dt="2024-04-22T09:43:31.296" v="288" actId="122"/>
          <ac:spMkLst>
            <pc:docMk/>
            <pc:sldMk cId="267211671" sldId="267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49:09.611" v="304" actId="113"/>
          <ac:spMkLst>
            <pc:docMk/>
            <pc:sldMk cId="267211671" sldId="267"/>
            <ac:spMk id="3" creationId="{746CBD8D-4C78-E09A-D765-B11B65195DD6}"/>
          </ac:spMkLst>
        </pc:spChg>
        <pc:picChg chg="add mod ord">
          <ac:chgData name="Luca Quaglino" userId="13aa7bc4e5d08c99" providerId="LiveId" clId="{81431AA2-687A-4DBB-B8E3-513AEA2A7FCF}" dt="2024-04-22T09:39:27.002" v="242" actId="171"/>
          <ac:picMkLst>
            <pc:docMk/>
            <pc:sldMk cId="267211671" sldId="267"/>
            <ac:picMk id="4" creationId="{990CBEDA-E4AF-3F19-1E57-E8A07D679448}"/>
          </ac:picMkLst>
        </pc:picChg>
      </pc:sldChg>
      <pc:sldChg chg="modSp add mod">
        <pc:chgData name="Luca Quaglino" userId="13aa7bc4e5d08c99" providerId="LiveId" clId="{81431AA2-687A-4DBB-B8E3-513AEA2A7FCF}" dt="2024-04-22T09:50:21.541" v="311" actId="113"/>
        <pc:sldMkLst>
          <pc:docMk/>
          <pc:sldMk cId="94813413" sldId="268"/>
        </pc:sldMkLst>
        <pc:spChg chg="mod">
          <ac:chgData name="Luca Quaglino" userId="13aa7bc4e5d08c99" providerId="LiveId" clId="{81431AA2-687A-4DBB-B8E3-513AEA2A7FCF}" dt="2024-04-22T09:50:21.541" v="311" actId="113"/>
          <ac:spMkLst>
            <pc:docMk/>
            <pc:sldMk cId="94813413" sldId="268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9T08:52:52.052" v="416" actId="113"/>
        <pc:sldMkLst>
          <pc:docMk/>
          <pc:sldMk cId="946656473" sldId="269"/>
        </pc:sldMkLst>
        <pc:spChg chg="mod">
          <ac:chgData name="Luca Quaglino" userId="13aa7bc4e5d08c99" providerId="LiveId" clId="{81431AA2-687A-4DBB-B8E3-513AEA2A7FCF}" dt="2024-04-22T09:52:11.756" v="373" actId="20577"/>
          <ac:spMkLst>
            <pc:docMk/>
            <pc:sldMk cId="946656473" sldId="269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9T08:52:52.052" v="416" actId="113"/>
          <ac:spMkLst>
            <pc:docMk/>
            <pc:sldMk cId="946656473" sldId="269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2:33.473" v="387" actId="113"/>
        <pc:sldMkLst>
          <pc:docMk/>
          <pc:sldMk cId="1050602188" sldId="270"/>
        </pc:sldMkLst>
        <pc:spChg chg="mod">
          <ac:chgData name="Luca Quaglino" userId="13aa7bc4e5d08c99" providerId="LiveId" clId="{81431AA2-687A-4DBB-B8E3-513AEA2A7FCF}" dt="2024-04-22T09:52:18.802" v="384" actId="6549"/>
          <ac:spMkLst>
            <pc:docMk/>
            <pc:sldMk cId="1050602188" sldId="270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2:33.473" v="387" actId="113"/>
          <ac:spMkLst>
            <pc:docMk/>
            <pc:sldMk cId="1050602188" sldId="270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3:41.159" v="413" actId="20577"/>
        <pc:sldMkLst>
          <pc:docMk/>
          <pc:sldMk cId="3471209715" sldId="271"/>
        </pc:sldMkLst>
        <pc:spChg chg="mod">
          <ac:chgData name="Luca Quaglino" userId="13aa7bc4e5d08c99" providerId="LiveId" clId="{81431AA2-687A-4DBB-B8E3-513AEA2A7FCF}" dt="2024-04-22T09:53:33.816" v="411" actId="20577"/>
          <ac:spMkLst>
            <pc:docMk/>
            <pc:sldMk cId="3471209715" sldId="271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3:41.159" v="413" actId="20577"/>
          <ac:spMkLst>
            <pc:docMk/>
            <pc:sldMk cId="3471209715" sldId="271"/>
            <ac:spMk id="3" creationId="{746CBD8D-4C78-E09A-D765-B11B65195DD6}"/>
          </ac:spMkLst>
        </pc:spChg>
      </pc:sldChg>
      <pc:sldMasterChg chg="modSp addSldLayout delSldLayout modSldLayout">
        <pc:chgData name="Luca Quaglino" userId="13aa7bc4e5d08c99" providerId="LiveId" clId="{81431AA2-687A-4DBB-B8E3-513AEA2A7FCF}" dt="2024-04-22T09:45:02.140" v="297" actId="1076"/>
        <pc:sldMasterMkLst>
          <pc:docMk/>
          <pc:sldMasterMk cId="2744667306" sldId="2147483648"/>
        </pc:sldMasterMkLst>
        <pc:spChg chg="mod">
          <ac:chgData name="Luca Quaglino" userId="13aa7bc4e5d08c99" providerId="LiveId" clId="{81431AA2-687A-4DBB-B8E3-513AEA2A7FCF}" dt="2024-04-22T08:14:11.833" v="10" actId="2711"/>
          <ac:spMkLst>
            <pc:docMk/>
            <pc:sldMasterMk cId="2744667306" sldId="2147483648"/>
            <ac:spMk id="2" creationId="{6BE49B1A-18CB-CC24-C6F0-D4C66C9A75AD}"/>
          </ac:spMkLst>
        </pc:spChg>
        <pc:spChg chg="mod">
          <ac:chgData name="Luca Quaglino" userId="13aa7bc4e5d08c99" providerId="LiveId" clId="{81431AA2-687A-4DBB-B8E3-513AEA2A7FCF}" dt="2024-04-22T08:14:25.660" v="11" actId="2711"/>
          <ac:spMkLst>
            <pc:docMk/>
            <pc:sldMasterMk cId="2744667306" sldId="2147483648"/>
            <ac:spMk id="3" creationId="{FB52EBE3-E792-F3E8-79FB-A5F28CFD84DB}"/>
          </ac:spMkLst>
        </pc:spChg>
        <pc:sldLayoutChg chg="modSp mod">
          <pc:chgData name="Luca Quaglino" userId="13aa7bc4e5d08c99" providerId="LiveId" clId="{81431AA2-687A-4DBB-B8E3-513AEA2A7FCF}" dt="2024-04-22T09:45:02.140" v="297" actId="1076"/>
          <pc:sldLayoutMkLst>
            <pc:docMk/>
            <pc:sldMasterMk cId="2744667306" sldId="2147483648"/>
            <pc:sldLayoutMk cId="232943596" sldId="2147483649"/>
          </pc:sldLayoutMkLst>
          <pc:spChg chg="mod">
            <ac:chgData name="Luca Quaglino" userId="13aa7bc4e5d08c99" providerId="LiveId" clId="{81431AA2-687A-4DBB-B8E3-513AEA2A7FCF}" dt="2024-04-22T09:45:02.140" v="297" actId="1076"/>
            <ac:spMkLst>
              <pc:docMk/>
              <pc:sldMasterMk cId="2744667306" sldId="2147483648"/>
              <pc:sldLayoutMk cId="232943596" sldId="2147483649"/>
              <ac:spMk id="2" creationId="{2AEDE55D-471A-D32E-75D5-9EAF6ED6B604}"/>
            </ac:spMkLst>
          </pc:spChg>
        </pc:sldLayoutChg>
        <pc:sldLayoutChg chg="modSp mod">
          <pc:chgData name="Luca Quaglino" userId="13aa7bc4e5d08c99" providerId="LiveId" clId="{81431AA2-687A-4DBB-B8E3-513AEA2A7FCF}" dt="2024-04-22T09:43:18.422" v="287" actId="14100"/>
          <pc:sldLayoutMkLst>
            <pc:docMk/>
            <pc:sldMasterMk cId="2744667306" sldId="2147483648"/>
            <pc:sldLayoutMk cId="291970022" sldId="2147483650"/>
          </pc:sldLayoutMkLst>
          <pc:spChg chg="mod">
            <ac:chgData name="Luca Quaglino" userId="13aa7bc4e5d08c99" providerId="LiveId" clId="{81431AA2-687A-4DBB-B8E3-513AEA2A7FCF}" dt="2024-04-22T09:42:15.098" v="251" actId="14100"/>
            <ac:spMkLst>
              <pc:docMk/>
              <pc:sldMasterMk cId="2744667306" sldId="2147483648"/>
              <pc:sldLayoutMk cId="291970022" sldId="2147483650"/>
              <ac:spMk id="2" creationId="{ED16BC8C-6A28-5577-E7E6-1852D6A36171}"/>
            </ac:spMkLst>
          </pc:spChg>
          <pc:spChg chg="mod">
            <ac:chgData name="Luca Quaglino" userId="13aa7bc4e5d08c99" providerId="LiveId" clId="{81431AA2-687A-4DBB-B8E3-513AEA2A7FCF}" dt="2024-04-22T09:43:18.422" v="287" actId="14100"/>
            <ac:spMkLst>
              <pc:docMk/>
              <pc:sldMasterMk cId="2744667306" sldId="2147483648"/>
              <pc:sldLayoutMk cId="291970022" sldId="2147483650"/>
              <ac:spMk id="3" creationId="{E93203D1-3BC3-D72E-8C08-25EE8F97F042}"/>
            </ac:spMkLst>
          </pc:spChg>
        </pc:sldLayoutChg>
        <pc:sldLayoutChg chg="new del mod">
          <pc:chgData name="Luca Quaglino" userId="13aa7bc4e5d08c99" providerId="LiveId" clId="{81431AA2-687A-4DBB-B8E3-513AEA2A7FCF}" dt="2024-04-22T08:09:57.026" v="1" actId="11236"/>
          <pc:sldLayoutMkLst>
            <pc:docMk/>
            <pc:sldMasterMk cId="2744667306" sldId="2147483648"/>
            <pc:sldLayoutMk cId="1164791768" sldId="2147483660"/>
          </pc:sldLayoutMkLst>
        </pc:sldLayoutChg>
      </pc:sldMasterChg>
      <pc:sldMasterChg chg="modSp new mod addSldLayout">
        <pc:chgData name="Luca Quaglino" userId="13aa7bc4e5d08c99" providerId="LiveId" clId="{81431AA2-687A-4DBB-B8E3-513AEA2A7FCF}" dt="2024-04-22T09:41:22.972" v="249" actId="735"/>
        <pc:sldMasterMkLst>
          <pc:docMk/>
          <pc:sldMasterMk cId="222311304" sldId="2147483660"/>
        </pc:sldMasterMkLst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867514077" sldId="2147483661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601763238" sldId="2147483662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104451523" sldId="2147483663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298166550" sldId="2147483664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089648962" sldId="2147483665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638052808" sldId="2147483666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799755346" sldId="2147483667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355987562" sldId="2147483668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728517191" sldId="2147483669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506699045" sldId="2147483670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816118709" sldId="2147483671"/>
          </pc:sldLayoutMkLst>
        </pc:sldLayoutChg>
      </pc:sldMasterChg>
    </pc:docChg>
  </pc:docChgLst>
  <pc:docChgLst>
    <pc:chgData name="Luca Quaglino" userId="13aa7bc4e5d08c99" providerId="LiveId" clId="{FF0B2C27-0C6B-4993-BC0E-82DEF65E1EE8}"/>
    <pc:docChg chg="custSel addSld delSld modSld">
      <pc:chgData name="Luca Quaglino" userId="13aa7bc4e5d08c99" providerId="LiveId" clId="{FF0B2C27-0C6B-4993-BC0E-82DEF65E1EE8}" dt="2024-04-29T12:50:06.695" v="297"/>
      <pc:docMkLst>
        <pc:docMk/>
      </pc:docMkLst>
      <pc:sldChg chg="del">
        <pc:chgData name="Luca Quaglino" userId="13aa7bc4e5d08c99" providerId="LiveId" clId="{FF0B2C27-0C6B-4993-BC0E-82DEF65E1EE8}" dt="2024-04-29T09:38:57.806" v="260" actId="47"/>
        <pc:sldMkLst>
          <pc:docMk/>
          <pc:sldMk cId="1663427725" sldId="258"/>
        </pc:sldMkLst>
      </pc:sldChg>
      <pc:sldChg chg="del">
        <pc:chgData name="Luca Quaglino" userId="13aa7bc4e5d08c99" providerId="LiveId" clId="{FF0B2C27-0C6B-4993-BC0E-82DEF65E1EE8}" dt="2024-04-29T09:38:58.290" v="261" actId="47"/>
        <pc:sldMkLst>
          <pc:docMk/>
          <pc:sldMk cId="3403528522" sldId="259"/>
        </pc:sldMkLst>
      </pc:sldChg>
      <pc:sldChg chg="del">
        <pc:chgData name="Luca Quaglino" userId="13aa7bc4e5d08c99" providerId="LiveId" clId="{FF0B2C27-0C6B-4993-BC0E-82DEF65E1EE8}" dt="2024-04-29T09:38:58.790" v="262" actId="47"/>
        <pc:sldMkLst>
          <pc:docMk/>
          <pc:sldMk cId="2898450167" sldId="260"/>
        </pc:sldMkLst>
      </pc:sldChg>
      <pc:sldChg chg="del">
        <pc:chgData name="Luca Quaglino" userId="13aa7bc4e5d08c99" providerId="LiveId" clId="{FF0B2C27-0C6B-4993-BC0E-82DEF65E1EE8}" dt="2024-04-29T09:38:59.290" v="263" actId="47"/>
        <pc:sldMkLst>
          <pc:docMk/>
          <pc:sldMk cId="848078580" sldId="261"/>
        </pc:sldMkLst>
      </pc:sldChg>
      <pc:sldChg chg="del">
        <pc:chgData name="Luca Quaglino" userId="13aa7bc4e5d08c99" providerId="LiveId" clId="{FF0B2C27-0C6B-4993-BC0E-82DEF65E1EE8}" dt="2024-04-29T09:38:59.790" v="264" actId="47"/>
        <pc:sldMkLst>
          <pc:docMk/>
          <pc:sldMk cId="1423227943" sldId="262"/>
        </pc:sldMkLst>
      </pc:sldChg>
      <pc:sldChg chg="add del">
        <pc:chgData name="Luca Quaglino" userId="13aa7bc4e5d08c99" providerId="LiveId" clId="{FF0B2C27-0C6B-4993-BC0E-82DEF65E1EE8}" dt="2024-04-29T12:50:06.695" v="297"/>
        <pc:sldMkLst>
          <pc:docMk/>
          <pc:sldMk cId="1065545444" sldId="263"/>
        </pc:sldMkLst>
      </pc:sldChg>
      <pc:sldChg chg="del">
        <pc:chgData name="Luca Quaglino" userId="13aa7bc4e5d08c99" providerId="LiveId" clId="{FF0B2C27-0C6B-4993-BC0E-82DEF65E1EE8}" dt="2024-04-29T09:39:00.275" v="265" actId="47"/>
        <pc:sldMkLst>
          <pc:docMk/>
          <pc:sldMk cId="2882203844" sldId="264"/>
        </pc:sldMkLst>
      </pc:sldChg>
      <pc:sldChg chg="addSp delSp modSp mod">
        <pc:chgData name="Luca Quaglino" userId="13aa7bc4e5d08c99" providerId="LiveId" clId="{FF0B2C27-0C6B-4993-BC0E-82DEF65E1EE8}" dt="2024-04-29T09:38:10.196" v="239" actId="171"/>
        <pc:sldMkLst>
          <pc:docMk/>
          <pc:sldMk cId="471581448" sldId="265"/>
        </pc:sldMkLst>
        <pc:spChg chg="mod">
          <ac:chgData name="Luca Quaglino" userId="13aa7bc4e5d08c99" providerId="LiveId" clId="{FF0B2C27-0C6B-4993-BC0E-82DEF65E1EE8}" dt="2024-04-29T09:23:08.130" v="36" actId="20577"/>
          <ac:spMkLst>
            <pc:docMk/>
            <pc:sldMk cId="471581448" sldId="265"/>
            <ac:spMk id="2" creationId="{5E9EE314-0ECA-AD60-CD1F-0D44CDBE0942}"/>
          </ac:spMkLst>
        </pc:spChg>
        <pc:picChg chg="add mod ord">
          <ac:chgData name="Luca Quaglino" userId="13aa7bc4e5d08c99" providerId="LiveId" clId="{FF0B2C27-0C6B-4993-BC0E-82DEF65E1EE8}" dt="2024-04-29T09:23:48.663" v="44" actId="171"/>
          <ac:picMkLst>
            <pc:docMk/>
            <pc:sldMk cId="471581448" sldId="265"/>
            <ac:picMk id="4" creationId="{ADAD7202-0B96-0BA8-5223-3F7FD836951C}"/>
          </ac:picMkLst>
        </pc:picChg>
        <pc:picChg chg="add mod ord">
          <ac:chgData name="Luca Quaglino" userId="13aa7bc4e5d08c99" providerId="LiveId" clId="{FF0B2C27-0C6B-4993-BC0E-82DEF65E1EE8}" dt="2024-04-29T09:38:10.196" v="239" actId="171"/>
          <ac:picMkLst>
            <pc:docMk/>
            <pc:sldMk cId="471581448" sldId="265"/>
            <ac:picMk id="5" creationId="{83558651-0C60-C623-21F4-C0CFAAE5D12C}"/>
          </ac:picMkLst>
        </pc:picChg>
        <pc:picChg chg="del">
          <ac:chgData name="Luca Quaglino" userId="13aa7bc4e5d08c99" providerId="LiveId" clId="{FF0B2C27-0C6B-4993-BC0E-82DEF65E1EE8}" dt="2024-04-29T09:38:05.759" v="236" actId="478"/>
          <ac:picMkLst>
            <pc:docMk/>
            <pc:sldMk cId="471581448" sldId="265"/>
            <ac:picMk id="8" creationId="{9BDD87B8-DE03-ACA5-24B2-96ACBE403585}"/>
          </ac:picMkLst>
        </pc:picChg>
        <pc:picChg chg="del">
          <ac:chgData name="Luca Quaglino" userId="13aa7bc4e5d08c99" providerId="LiveId" clId="{FF0B2C27-0C6B-4993-BC0E-82DEF65E1EE8}" dt="2024-04-29T09:23:50.679" v="45" actId="478"/>
          <ac:picMkLst>
            <pc:docMk/>
            <pc:sldMk cId="471581448" sldId="265"/>
            <ac:picMk id="10" creationId="{31919330-1C59-6790-E201-80C70C8F8580}"/>
          </ac:picMkLst>
        </pc:picChg>
      </pc:sldChg>
      <pc:sldChg chg="addSp delSp modSp mod">
        <pc:chgData name="Luca Quaglino" userId="13aa7bc4e5d08c99" providerId="LiveId" clId="{FF0B2C27-0C6B-4993-BC0E-82DEF65E1EE8}" dt="2024-04-29T12:49:23.057" v="275" actId="20577"/>
        <pc:sldMkLst>
          <pc:docMk/>
          <pc:sldMk cId="267211671" sldId="267"/>
        </pc:sldMkLst>
        <pc:spChg chg="mod">
          <ac:chgData name="Luca Quaglino" userId="13aa7bc4e5d08c99" providerId="LiveId" clId="{FF0B2C27-0C6B-4993-BC0E-82DEF65E1EE8}" dt="2024-04-29T12:49:23.057" v="275" actId="20577"/>
          <ac:spMkLst>
            <pc:docMk/>
            <pc:sldMk cId="267211671" sldId="267"/>
            <ac:spMk id="3" creationId="{746CBD8D-4C78-E09A-D765-B11B65195DD6}"/>
          </ac:spMkLst>
        </pc:spChg>
        <pc:picChg chg="del">
          <ac:chgData name="Luca Quaglino" userId="13aa7bc4e5d08c99" providerId="LiveId" clId="{FF0B2C27-0C6B-4993-BC0E-82DEF65E1EE8}" dt="2024-04-29T09:38:13.493" v="240" actId="478"/>
          <ac:picMkLst>
            <pc:docMk/>
            <pc:sldMk cId="267211671" sldId="267"/>
            <ac:picMk id="4" creationId="{990CBEDA-E4AF-3F19-1E57-E8A07D679448}"/>
          </ac:picMkLst>
        </pc:picChg>
        <pc:picChg chg="add mod ord">
          <ac:chgData name="Luca Quaglino" userId="13aa7bc4e5d08c99" providerId="LiveId" clId="{FF0B2C27-0C6B-4993-BC0E-82DEF65E1EE8}" dt="2024-04-29T09:38:17.305" v="243" actId="171"/>
          <ac:picMkLst>
            <pc:docMk/>
            <pc:sldMk cId="267211671" sldId="267"/>
            <ac:picMk id="5" creationId="{3C069079-8FE7-09A6-CB94-B9E024A2C7C2}"/>
          </ac:picMkLst>
        </pc:picChg>
      </pc:sldChg>
      <pc:sldChg chg="addSp delSp modSp mod">
        <pc:chgData name="Luca Quaglino" userId="13aa7bc4e5d08c99" providerId="LiveId" clId="{FF0B2C27-0C6B-4993-BC0E-82DEF65E1EE8}" dt="2024-04-29T09:38:24.836" v="247" actId="171"/>
        <pc:sldMkLst>
          <pc:docMk/>
          <pc:sldMk cId="94813413" sldId="268"/>
        </pc:sldMkLst>
        <pc:spChg chg="mod">
          <ac:chgData name="Luca Quaglino" userId="13aa7bc4e5d08c99" providerId="LiveId" clId="{FF0B2C27-0C6B-4993-BC0E-82DEF65E1EE8}" dt="2024-04-29T09:33:36.225" v="204" actId="20577"/>
          <ac:spMkLst>
            <pc:docMk/>
            <pc:sldMk cId="94813413" sldId="268"/>
            <ac:spMk id="3" creationId="{746CBD8D-4C78-E09A-D765-B11B65195DD6}"/>
          </ac:spMkLst>
        </pc:spChg>
        <pc:picChg chg="del">
          <ac:chgData name="Luca Quaglino" userId="13aa7bc4e5d08c99" providerId="LiveId" clId="{FF0B2C27-0C6B-4993-BC0E-82DEF65E1EE8}" dt="2024-04-29T09:38:20.633" v="244" actId="478"/>
          <ac:picMkLst>
            <pc:docMk/>
            <pc:sldMk cId="94813413" sldId="268"/>
            <ac:picMk id="4" creationId="{990CBEDA-E4AF-3F19-1E57-E8A07D679448}"/>
          </ac:picMkLst>
        </pc:picChg>
        <pc:picChg chg="add mod ord">
          <ac:chgData name="Luca Quaglino" userId="13aa7bc4e5d08c99" providerId="LiveId" clId="{FF0B2C27-0C6B-4993-BC0E-82DEF65E1EE8}" dt="2024-04-29T09:38:24.836" v="247" actId="171"/>
          <ac:picMkLst>
            <pc:docMk/>
            <pc:sldMk cId="94813413" sldId="268"/>
            <ac:picMk id="5" creationId="{3836E8C9-9E9B-82C4-3BED-062AA9170EC4}"/>
          </ac:picMkLst>
        </pc:picChg>
      </pc:sldChg>
      <pc:sldChg chg="addSp delSp modSp mod">
        <pc:chgData name="Luca Quaglino" userId="13aa7bc4e5d08c99" providerId="LiveId" clId="{FF0B2C27-0C6B-4993-BC0E-82DEF65E1EE8}" dt="2024-04-29T12:49:47.649" v="295" actId="20577"/>
        <pc:sldMkLst>
          <pc:docMk/>
          <pc:sldMk cId="946656473" sldId="269"/>
        </pc:sldMkLst>
        <pc:spChg chg="mod">
          <ac:chgData name="Luca Quaglino" userId="13aa7bc4e5d08c99" providerId="LiveId" clId="{FF0B2C27-0C6B-4993-BC0E-82DEF65E1EE8}" dt="2024-04-29T12:49:47.649" v="295" actId="20577"/>
          <ac:spMkLst>
            <pc:docMk/>
            <pc:sldMk cId="946656473" sldId="269"/>
            <ac:spMk id="3" creationId="{746CBD8D-4C78-E09A-D765-B11B65195DD6}"/>
          </ac:spMkLst>
        </pc:spChg>
        <pc:picChg chg="del">
          <ac:chgData name="Luca Quaglino" userId="13aa7bc4e5d08c99" providerId="LiveId" clId="{FF0B2C27-0C6B-4993-BC0E-82DEF65E1EE8}" dt="2024-04-29T09:38:30.726" v="248" actId="478"/>
          <ac:picMkLst>
            <pc:docMk/>
            <pc:sldMk cId="946656473" sldId="269"/>
            <ac:picMk id="4" creationId="{990CBEDA-E4AF-3F19-1E57-E8A07D679448}"/>
          </ac:picMkLst>
        </pc:picChg>
        <pc:picChg chg="add mod ord">
          <ac:chgData name="Luca Quaglino" userId="13aa7bc4e5d08c99" providerId="LiveId" clId="{FF0B2C27-0C6B-4993-BC0E-82DEF65E1EE8}" dt="2024-04-29T09:38:34.382" v="251" actId="171"/>
          <ac:picMkLst>
            <pc:docMk/>
            <pc:sldMk cId="946656473" sldId="269"/>
            <ac:picMk id="5" creationId="{6014D833-0923-D59E-B6DD-04480F6CA636}"/>
          </ac:picMkLst>
        </pc:picChg>
      </pc:sldChg>
      <pc:sldChg chg="addSp delSp modSp mod">
        <pc:chgData name="Luca Quaglino" userId="13aa7bc4e5d08c99" providerId="LiveId" clId="{FF0B2C27-0C6B-4993-BC0E-82DEF65E1EE8}" dt="2024-04-29T09:38:52.119" v="259" actId="171"/>
        <pc:sldMkLst>
          <pc:docMk/>
          <pc:sldMk cId="1050602188" sldId="270"/>
        </pc:sldMkLst>
        <pc:spChg chg="mod">
          <ac:chgData name="Luca Quaglino" userId="13aa7bc4e5d08c99" providerId="LiveId" clId="{FF0B2C27-0C6B-4993-BC0E-82DEF65E1EE8}" dt="2024-04-29T09:36:50.084" v="215" actId="20577"/>
          <ac:spMkLst>
            <pc:docMk/>
            <pc:sldMk cId="1050602188" sldId="270"/>
            <ac:spMk id="3" creationId="{746CBD8D-4C78-E09A-D765-B11B65195DD6}"/>
          </ac:spMkLst>
        </pc:spChg>
        <pc:picChg chg="del">
          <ac:chgData name="Luca Quaglino" userId="13aa7bc4e5d08c99" providerId="LiveId" clId="{FF0B2C27-0C6B-4993-BC0E-82DEF65E1EE8}" dt="2024-04-29T09:38:48.354" v="256" actId="478"/>
          <ac:picMkLst>
            <pc:docMk/>
            <pc:sldMk cId="1050602188" sldId="270"/>
            <ac:picMk id="4" creationId="{990CBEDA-E4AF-3F19-1E57-E8A07D679448}"/>
          </ac:picMkLst>
        </pc:picChg>
        <pc:picChg chg="add mod ord">
          <ac:chgData name="Luca Quaglino" userId="13aa7bc4e5d08c99" providerId="LiveId" clId="{FF0B2C27-0C6B-4993-BC0E-82DEF65E1EE8}" dt="2024-04-29T09:38:52.119" v="259" actId="171"/>
          <ac:picMkLst>
            <pc:docMk/>
            <pc:sldMk cId="1050602188" sldId="270"/>
            <ac:picMk id="5" creationId="{57D44B0E-4A45-B356-9429-EEB073375F33}"/>
          </ac:picMkLst>
        </pc:picChg>
      </pc:sldChg>
      <pc:sldChg chg="addSp delSp modSp mod">
        <pc:chgData name="Luca Quaglino" userId="13aa7bc4e5d08c99" providerId="LiveId" clId="{FF0B2C27-0C6B-4993-BC0E-82DEF65E1EE8}" dt="2024-04-29T09:38:41.042" v="255" actId="171"/>
        <pc:sldMkLst>
          <pc:docMk/>
          <pc:sldMk cId="3471209715" sldId="271"/>
        </pc:sldMkLst>
        <pc:spChg chg="mod">
          <ac:chgData name="Luca Quaglino" userId="13aa7bc4e5d08c99" providerId="LiveId" clId="{FF0B2C27-0C6B-4993-BC0E-82DEF65E1EE8}" dt="2024-04-29T09:37:51.910" v="235" actId="20577"/>
          <ac:spMkLst>
            <pc:docMk/>
            <pc:sldMk cId="3471209715" sldId="271"/>
            <ac:spMk id="3" creationId="{746CBD8D-4C78-E09A-D765-B11B65195DD6}"/>
          </ac:spMkLst>
        </pc:spChg>
        <pc:picChg chg="del">
          <ac:chgData name="Luca Quaglino" userId="13aa7bc4e5d08c99" providerId="LiveId" clId="{FF0B2C27-0C6B-4993-BC0E-82DEF65E1EE8}" dt="2024-04-29T09:38:37.210" v="252" actId="478"/>
          <ac:picMkLst>
            <pc:docMk/>
            <pc:sldMk cId="3471209715" sldId="271"/>
            <ac:picMk id="4" creationId="{990CBEDA-E4AF-3F19-1E57-E8A07D679448}"/>
          </ac:picMkLst>
        </pc:picChg>
        <pc:picChg chg="add mod ord">
          <ac:chgData name="Luca Quaglino" userId="13aa7bc4e5d08c99" providerId="LiveId" clId="{FF0B2C27-0C6B-4993-BC0E-82DEF65E1EE8}" dt="2024-04-29T09:38:41.042" v="255" actId="171"/>
          <ac:picMkLst>
            <pc:docMk/>
            <pc:sldMk cId="3471209715" sldId="271"/>
            <ac:picMk id="5" creationId="{41200650-ABF2-B0D3-6A9E-D9E6FB89445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EDE55D-471A-D32E-75D5-9EAF6ED6B6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8616"/>
            <a:ext cx="9144000" cy="16557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31EBED7-F337-1CD3-A6A7-DFC2BCBBE6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1AF04A-AA8A-25F2-A183-9938A5AD5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B4C5B7E-6436-8BB2-EC6F-A58A8AE46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94775E0-9D93-6E63-BAB8-7087129C9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94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155F99-3062-40E4-0BAA-9A1856CD0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5517647-DCBB-A17C-F443-644D8B8CF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9A88264-6175-8B33-B9E8-64E6508B0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21716E2-814D-C261-73CD-BF02FAF0B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97D391A-C60E-4C26-1608-901E117F6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156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4959661-86A1-D397-1E17-1F2893C888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313445A-DCAA-8D5C-743F-C9A3784EB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0B8660-9C09-B530-FDDD-23A9D046A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BFF749-F86E-091A-A6B4-70C5BF328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31BBCB-4155-2540-4642-B53CF12BF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8740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A2E348-E11A-BE59-4F04-4610589957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88CB737-4A49-75D0-531C-CFDD571886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A41921-B26C-6C8C-107A-8EC653FAF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E7FF77-E480-7388-9DB8-B54B5ADF8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E0E390-49E4-9BFE-8F1B-4761FA622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7514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AF04DF-39A7-2E91-7608-E3E68A0F3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2DE04D-F74F-BDD5-9581-F37C23E02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E775B9-4516-2466-F9E3-E04C658A7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04B90C-E4F7-AFD6-E051-A688495DA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D490D9-0458-91A5-D9AB-C12D63D38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1763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C66FAE-841B-6E96-0939-E52D40ED4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6B0C6D7-510F-C441-109E-05F4A2B68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951417-3C66-7D6F-1EA4-432BA96B2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97F9361-425E-01CB-1045-36B670510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AEA74C6-43F8-FE6E-EDB6-650D99521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44515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67D447-7F2D-04D0-E5AA-70490F7E7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58604E-6971-AF1A-D14E-322B7FD3E8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4DFAA87-54B1-361C-E65D-AF8FAE53A7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7B1CB2A-5615-79F7-1E32-91CAFEB84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B885571-F934-576E-6D2F-7121288C8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9629659-4E26-E6C0-FB5A-4876442E2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8166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D40CB4-73A3-AB9D-D828-8AADEFDAE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2EE2114-06E5-89B7-6A6F-03366C496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FE26E6A-9324-3866-D0D7-423FD0A8F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D64D0A4-2ED0-469F-870A-99692EC732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1EFF5DA-AEB9-DE6D-E9C6-BC0A29921D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471C34E-AA24-A139-07D0-87E4EFD05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C0E5D1F-D91F-8349-4F00-56E1D3164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59A6446-179C-7D7C-D840-7D27CDC61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96489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0423FA-ACD7-4EB6-E7EB-D92DCA10C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28B8869-F1BE-D9E3-3B88-77B14E031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DA02CCE-859E-0842-992A-A9A00B601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18D9631-E308-6D4E-500E-68D360F1E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80528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81DEA73-CF0D-DFA3-350C-3D2B489EC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7F802A3-F124-FE5B-FBF0-6A1F3FFEC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1902C58-6C3E-1679-B6D4-2FDA16C8E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97553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04B78B-11D4-6F5E-3F1F-65AD063ED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13A1D4-D4A0-A3B4-80EA-9E6886407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3D89B9A-E648-6CEF-53E3-F013420047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383A254-DD16-DC3E-BB78-E33556DA5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2A0746A-083A-8191-FD4C-79107C630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339B5DB-2FA8-9AFC-5EEE-21C7961E3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987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16BC8C-6A28-5577-E7E6-1852D6A36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5074" y="365125"/>
            <a:ext cx="7427494" cy="1325563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3203D1-3BC3-D72E-8C08-25EE8F97F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65683"/>
            <a:ext cx="10647947" cy="4011279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4A9607-7B55-908E-35B0-C030C0463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8BB7BB2-2644-075E-FD71-1778448AB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4A5F7C-95AF-A41F-FE0E-120C96C87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9700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D6E249-6610-8BD4-6727-567AC35D1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E176088-4F9E-3760-AA7F-A2EAE01A83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0D0CA51-FFF4-2433-5368-A14077896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13DC968-9086-76F4-2576-F777AD2A3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06DBD10-5D08-73F0-5244-F5754C53C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95CBE27-4902-CE18-7233-09DE041C5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85171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95D8A3-2D68-E8C8-8C0E-59763379D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C7AF9C3-B5C2-C5C8-EE7B-1FAFC631A2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8B646A-7C27-468A-B27B-8ABE226E0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4885AE-8E9C-E914-5437-D046E3D1E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C9E1D28-B359-DAA0-7DE7-018D52E89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66990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0A6F5B1-575D-1C51-37F8-BF13A36F21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CCD762F-E3B8-60E6-04C5-A656AA7841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16ECC2-1DDE-78C1-4480-AEB65223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85183B-84DF-AEFC-7BFC-755837E33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A8FCE3-E3BA-2869-CB22-E522511CA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611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A1F87B-8AF6-4816-653C-F3D038171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AC0A811-309F-D425-8485-036CDF6D1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566B85-BC86-8335-F3B6-BACBE9A15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49026BB-EFAC-35AF-AF2A-950D3C589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9BD530-E42B-0F39-321D-48FA28DAC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556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3AB711-B7C5-7B12-E4A4-FC3062C42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FF0294-6CA8-6966-33AA-5B7A1622D2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E36CB71-E200-98AF-9923-3E3821DAF2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1B6F8D1-7E26-8654-A66A-31BF5E46D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24231C8-0ECD-1C70-9791-E5B288E77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4622DC2-B854-31A9-28EA-690F8E946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1094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D32873-0182-F0C5-A7CD-739B5D0E2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565A0F7-2B2D-AF0C-5887-C7BA4D13A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F2A2A69-53A0-BCE7-040F-874B3249C1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06C3971-9558-C7AA-666B-85C97DE219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976F199-1A8D-5411-49F4-66E998F24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B306C09-5B15-3A36-81C8-DB69116E9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0E2EBA2-D2A7-EE3E-8D87-536C70B7C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1901864-E6B1-E54D-A83E-1487CEFE3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595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509166-2B9B-1347-5AC9-6CA65AA54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31D6672-9EE0-230B-C048-2BEE47692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B3E7DB7-E828-4CB7-DCAA-3555CD802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07A44C7-EC33-384B-4846-B6551D92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676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48C19B9-91EA-493F-06D1-FD4F2B111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0FC9FA3-C288-F3D0-9428-3E41F6864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7F3EB82-212C-571F-B549-49B09F8C9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9307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3D9998-0C7D-2F79-3A71-B78B698A3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4F787F-6EE6-8ADB-FA7C-AA7003DA2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13ED8BA-E8A4-0CC1-762E-4B2D9D802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7C7E91C-12F3-AA8F-B075-2EED9CF04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5C4516B-CF78-555F-D601-4F1BBEDB1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5BE9E33-0424-7FC4-ADE8-D156027ED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8361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634373-BA86-8283-0832-D433CB536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36D3202-F2FC-428F-5FAE-FCA7FDAF9D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D35264D-35E6-02CF-01C7-5F1F9AE834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002F066-E63C-112B-4A47-3A9C99079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F5D73A8-0FCC-475B-5559-5DE5FF0FC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471B9CE-AAAA-3546-99D6-4EF8BFEA2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6289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BE49B1A-18CB-CC24-C6F0-D4C66C9A7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B52EBE3-E792-F3E8-79FB-A5F28CFD8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7A55A6-E9D2-236B-3808-37DB702DC8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A49CDF-AD71-8A9C-8221-0DFF40876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14EA54-5CCA-CF03-2A9A-9199558412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466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veria Sans Libre" panose="02000603000000000004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78" userDrawn="1">
          <p15:clr>
            <a:srgbClr val="F26B43"/>
          </p15:clr>
        </p15:guide>
        <p15:guide id="2" orient="horz" pos="935" userDrawn="1">
          <p15:clr>
            <a:srgbClr val="F26B43"/>
          </p15:clr>
        </p15:guide>
        <p15:guide id="3" orient="horz" pos="3929" userDrawn="1">
          <p15:clr>
            <a:srgbClr val="F26B43"/>
          </p15:clr>
        </p15:guide>
        <p15:guide id="4" pos="701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56D4C19-4D7E-1171-97D9-DB5407FB1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E8E2021-16C0-B0E2-0856-BC34C8D40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23396D-11B4-3EE5-D04B-6B9300C99D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ED3928-0CC6-0A47-C529-F3316CE230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904E85B-8C45-AD27-6274-6F34B5180B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31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te bambini, Biglietto Post-it&#10;&#10;Descrizione generata automaticamente">
            <a:extLst>
              <a:ext uri="{FF2B5EF4-FFF2-40B4-BE49-F238E27FC236}">
                <a16:creationId xmlns:a16="http://schemas.microsoft.com/office/drawing/2014/main" id="{93A6863D-BAB5-FFBB-E582-94984601F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" t="1808" r="944" b="29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Preghiera </a:t>
            </a:r>
            <a:r>
              <a:rPr lang="it-IT" dirty="0" err="1"/>
              <a:t>ViaVai</a:t>
            </a:r>
            <a:r>
              <a:rPr lang="it-IT" dirty="0"/>
              <a:t>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6EFC735-9BAB-D465-649C-74C570C9C6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Mi indicherai il sentiero della vita</a:t>
            </a:r>
          </a:p>
        </p:txBody>
      </p:sp>
    </p:spTree>
    <p:extLst>
      <p:ext uri="{BB962C8B-B14F-4D97-AF65-F5344CB8AC3E}">
        <p14:creationId xmlns:p14="http://schemas.microsoft.com/office/powerpoint/2010/main" val="656509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, Arte bambini&#10;&#10;Descrizione generata automaticamente">
            <a:extLst>
              <a:ext uri="{FF2B5EF4-FFF2-40B4-BE49-F238E27FC236}">
                <a16:creationId xmlns:a16="http://schemas.microsoft.com/office/drawing/2014/main" id="{83558651-0C60-C623-21F4-C0CFAAE5D12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Prepararsi con lo stretto necessario</a:t>
            </a:r>
          </a:p>
        </p:txBody>
      </p:sp>
      <p:pic>
        <p:nvPicPr>
          <p:cNvPr id="4" name="Immagine 3" descr="Immagine che contiene cartone animato, calzature&#10;&#10;Descrizione generata automaticamente">
            <a:extLst>
              <a:ext uri="{FF2B5EF4-FFF2-40B4-BE49-F238E27FC236}">
                <a16:creationId xmlns:a16="http://schemas.microsoft.com/office/drawing/2014/main" id="{ADAD7202-0B96-0BA8-5223-3F7FD83695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6154" y="3429000"/>
            <a:ext cx="2899690" cy="2729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581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, Arte bambini&#10;&#10;Descrizione generata automaticamente">
            <a:extLst>
              <a:ext uri="{FF2B5EF4-FFF2-40B4-BE49-F238E27FC236}">
                <a16:creationId xmlns:a16="http://schemas.microsoft.com/office/drawing/2014/main" id="{3C069079-8FE7-09A6-CB94-B9E024A2C7C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Entrare in preghiera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Viene accesa la settima candela posta sull’altare che identifica il passo del “prepararsi”. Si canta l’antifona: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Mi indicherai il sentiero della vita, gioia piena alla tua presenza.</a:t>
            </a:r>
          </a:p>
          <a:p>
            <a:pPr marL="0" indent="0">
              <a:buNone/>
            </a:pPr>
            <a:r>
              <a:rPr lang="it-IT" b="1" dirty="0"/>
              <a:t>Mi Indicherai il sentiero della vita, dolcezza senza fine alla tua destra.</a:t>
            </a:r>
          </a:p>
        </p:txBody>
      </p:sp>
    </p:spTree>
    <p:extLst>
      <p:ext uri="{BB962C8B-B14F-4D97-AF65-F5344CB8AC3E}">
        <p14:creationId xmlns:p14="http://schemas.microsoft.com/office/powerpoint/2010/main" val="267211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, Arte bambini&#10;&#10;Descrizione generata automaticamente">
            <a:extLst>
              <a:ext uri="{FF2B5EF4-FFF2-40B4-BE49-F238E27FC236}">
                <a16:creationId xmlns:a16="http://schemas.microsoft.com/office/drawing/2014/main" id="{3836E8C9-9E9B-82C4-3BED-062AA9170EC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Entrare in preghiera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Invito alla preghiera</a:t>
            </a:r>
          </a:p>
          <a:p>
            <a:pPr marL="0" indent="0">
              <a:buNone/>
            </a:pPr>
            <a:r>
              <a:rPr lang="it-IT" dirty="0"/>
              <a:t>G. Nel nome del Padre…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L. Prepariamo il nostro cuore</a:t>
            </a:r>
          </a:p>
          <a:p>
            <a:pPr marL="0" indent="0">
              <a:buNone/>
            </a:pPr>
            <a:r>
              <a:rPr lang="it-IT" b="1" dirty="0"/>
              <a:t>T. A dire le tue meraviglie.</a:t>
            </a:r>
          </a:p>
          <a:p>
            <a:pPr marL="0" indent="0">
              <a:buNone/>
            </a:pPr>
            <a:r>
              <a:rPr lang="it-IT" dirty="0"/>
              <a:t>L. Prepariamo i nostri piedi</a:t>
            </a:r>
          </a:p>
          <a:p>
            <a:pPr marL="0" indent="0">
              <a:buNone/>
            </a:pPr>
            <a:r>
              <a:rPr lang="it-IT" b="1" dirty="0"/>
              <a:t>T. A portare tutti il Vangelo.</a:t>
            </a:r>
          </a:p>
        </p:txBody>
      </p:sp>
    </p:spTree>
    <p:extLst>
      <p:ext uri="{BB962C8B-B14F-4D97-AF65-F5344CB8AC3E}">
        <p14:creationId xmlns:p14="http://schemas.microsoft.com/office/powerpoint/2010/main" val="94813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, Arte bambini&#10;&#10;Descrizione generata automaticamente">
            <a:extLst>
              <a:ext uri="{FF2B5EF4-FFF2-40B4-BE49-F238E27FC236}">
                <a16:creationId xmlns:a16="http://schemas.microsoft.com/office/drawing/2014/main" id="{6014D833-0923-D59E-B6DD-04480F6CA63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Parola di 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/>
              <a:t>L. Ascoltiamo il Vangelo secondo Luca. (Lc 10,1-5.8-9)						</a:t>
            </a:r>
            <a:r>
              <a:rPr lang="it-IT" b="1" dirty="0"/>
              <a:t>T. La tua Parola ci renda simili a te, Signore.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In quel tempo. Il Signore Gesù designò altri settantadue e li inviò a due a due davanti a sé in ogni città e luogo dove stava per recarsi. Diceva loro: "La messe è abbondante, ma sono pochi gli operai! Pregate dunque il signore della messe, perché mandi operai nella sua messe! Andate: ecco, vi mando come agnelli in mezzo a lupi; non portate borsa, né sacca, né sandali e non fermatevi a salutare nessuno lungo la strada.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946656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, Arte bambini&#10;&#10;Descrizione generata automaticamente">
            <a:extLst>
              <a:ext uri="{FF2B5EF4-FFF2-40B4-BE49-F238E27FC236}">
                <a16:creationId xmlns:a16="http://schemas.microsoft.com/office/drawing/2014/main" id="{57D44B0E-4A45-B356-9429-EEB073375F3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Parola di 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In qualunque casa entriate, prima dite: "Pace a questa casa!". Quando entrerete in una città e vi accoglieranno, mangiate quello che vi sarà offerto, guarite i malati che vi si trovano, e dite loro: "È vicino a voi il regno di Dio".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Parola del Signore.</a:t>
            </a:r>
          </a:p>
          <a:p>
            <a:pPr marL="0" indent="0">
              <a:buNone/>
            </a:pPr>
            <a:r>
              <a:rPr lang="it-IT" b="1" dirty="0"/>
              <a:t>T. Lode a te, o Cristo.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050602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, Arte bambini&#10;&#10;Descrizione generata automaticamente">
            <a:extLst>
              <a:ext uri="{FF2B5EF4-FFF2-40B4-BE49-F238E27FC236}">
                <a16:creationId xmlns:a16="http://schemas.microsoft.com/office/drawing/2014/main" id="{41200650-ABF2-B0D3-6A9E-D9E6FB89445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Intercessioni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Preghiamo insieme e diciamo: “Ascoltaci, Signore”</a:t>
            </a:r>
          </a:p>
          <a:p>
            <a:pPr marL="0" indent="0">
              <a:buNone/>
            </a:pPr>
            <a:r>
              <a:rPr lang="it-IT" dirty="0"/>
              <a:t>- Perché diventiamo ragazzi e ragazze che cercano la pace.</a:t>
            </a:r>
          </a:p>
          <a:p>
            <a:pPr marL="0" indent="0">
              <a:buNone/>
            </a:pPr>
            <a:r>
              <a:rPr lang="it-IT" dirty="0"/>
              <a:t>- Perché l’annuncio della pace arrivi fino nei luoghi dove ancora si soffre per la guerra.</a:t>
            </a:r>
          </a:p>
          <a:p>
            <a:pPr marL="0" indent="0">
              <a:buNone/>
            </a:pPr>
            <a:r>
              <a:rPr lang="it-IT" dirty="0"/>
              <a:t>- Perché non manchino mai uomini e donne che annunciano il tuo Vangelo.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Canto finale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471209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te bambini, Biglietto Post-it&#10;&#10;Descrizione generata automaticamente">
            <a:extLst>
              <a:ext uri="{FF2B5EF4-FFF2-40B4-BE49-F238E27FC236}">
                <a16:creationId xmlns:a16="http://schemas.microsoft.com/office/drawing/2014/main" id="{93A6863D-BAB5-FFBB-E582-94984601F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" t="1808" r="944" b="29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01119"/>
            <a:ext cx="9144000" cy="1655762"/>
          </a:xfrm>
        </p:spPr>
        <p:txBody>
          <a:bodyPr/>
          <a:lstStyle/>
          <a:p>
            <a:r>
              <a:rPr lang="it-IT" dirty="0"/>
              <a:t>Canto finale</a:t>
            </a:r>
          </a:p>
        </p:txBody>
      </p:sp>
    </p:spTree>
    <p:extLst>
      <p:ext uri="{BB962C8B-B14F-4D97-AF65-F5344CB8AC3E}">
        <p14:creationId xmlns:p14="http://schemas.microsoft.com/office/powerpoint/2010/main" val="10655454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353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Aptos</vt:lpstr>
      <vt:lpstr>Aptos Display</vt:lpstr>
      <vt:lpstr>Arial</vt:lpstr>
      <vt:lpstr>Averia Sans Libre</vt:lpstr>
      <vt:lpstr>Tema di Office</vt:lpstr>
      <vt:lpstr>Personalizza struttura</vt:lpstr>
      <vt:lpstr>Preghiera ViaVai </vt:lpstr>
      <vt:lpstr>Prepararsi con lo stretto necessario</vt:lpstr>
      <vt:lpstr>Entrare in preghiera</vt:lpstr>
      <vt:lpstr>Entrare in preghiera</vt:lpstr>
      <vt:lpstr>Parola di Dio</vt:lpstr>
      <vt:lpstr>Parola di Dio</vt:lpstr>
      <vt:lpstr>Intercessioni</vt:lpstr>
      <vt:lpstr>Canto finale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Luca Quaglino</dc:creator>
  <cp:lastModifiedBy>Luca Quaglino</cp:lastModifiedBy>
  <cp:revision>1</cp:revision>
  <dcterms:created xsi:type="dcterms:W3CDTF">2024-04-22T08:01:33Z</dcterms:created>
  <dcterms:modified xsi:type="dcterms:W3CDTF">2024-04-29T12:50:08Z</dcterms:modified>
</cp:coreProperties>
</file>