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CF30BA-2880-478C-A70C-E5E0D13BB527}" v="8" dt="2024-04-29T12:52:24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90CF30BA-2880-478C-A70C-E5E0D13BB527}"/>
    <pc:docChg chg="custSel addSld delSld modSld">
      <pc:chgData name="Luca Quaglino" userId="13aa7bc4e5d08c99" providerId="LiveId" clId="{90CF30BA-2880-478C-A70C-E5E0D13BB527}" dt="2024-04-29T12:52:24.887" v="265"/>
      <pc:docMkLst>
        <pc:docMk/>
      </pc:docMkLst>
      <pc:sldChg chg="del">
        <pc:chgData name="Luca Quaglino" userId="13aa7bc4e5d08c99" providerId="LiveId" clId="{90CF30BA-2880-478C-A70C-E5E0D13BB527}" dt="2024-04-29T10:02:37.341" v="216" actId="47"/>
        <pc:sldMkLst>
          <pc:docMk/>
          <pc:sldMk cId="1663427725" sldId="258"/>
        </pc:sldMkLst>
      </pc:sldChg>
      <pc:sldChg chg="del">
        <pc:chgData name="Luca Quaglino" userId="13aa7bc4e5d08c99" providerId="LiveId" clId="{90CF30BA-2880-478C-A70C-E5E0D13BB527}" dt="2024-04-29T10:02:37.889" v="217" actId="47"/>
        <pc:sldMkLst>
          <pc:docMk/>
          <pc:sldMk cId="3403528522" sldId="259"/>
        </pc:sldMkLst>
      </pc:sldChg>
      <pc:sldChg chg="del">
        <pc:chgData name="Luca Quaglino" userId="13aa7bc4e5d08c99" providerId="LiveId" clId="{90CF30BA-2880-478C-A70C-E5E0D13BB527}" dt="2024-04-29T10:02:38.350" v="218" actId="47"/>
        <pc:sldMkLst>
          <pc:docMk/>
          <pc:sldMk cId="2898450167" sldId="260"/>
        </pc:sldMkLst>
      </pc:sldChg>
      <pc:sldChg chg="del">
        <pc:chgData name="Luca Quaglino" userId="13aa7bc4e5d08c99" providerId="LiveId" clId="{90CF30BA-2880-478C-A70C-E5E0D13BB527}" dt="2024-04-29T10:02:38.742" v="219" actId="47"/>
        <pc:sldMkLst>
          <pc:docMk/>
          <pc:sldMk cId="848078580" sldId="261"/>
        </pc:sldMkLst>
      </pc:sldChg>
      <pc:sldChg chg="del">
        <pc:chgData name="Luca Quaglino" userId="13aa7bc4e5d08c99" providerId="LiveId" clId="{90CF30BA-2880-478C-A70C-E5E0D13BB527}" dt="2024-04-29T10:02:39.180" v="220" actId="47"/>
        <pc:sldMkLst>
          <pc:docMk/>
          <pc:sldMk cId="1423227943" sldId="262"/>
        </pc:sldMkLst>
      </pc:sldChg>
      <pc:sldChg chg="add del">
        <pc:chgData name="Luca Quaglino" userId="13aa7bc4e5d08c99" providerId="LiveId" clId="{90CF30BA-2880-478C-A70C-E5E0D13BB527}" dt="2024-04-29T12:52:24.887" v="265"/>
        <pc:sldMkLst>
          <pc:docMk/>
          <pc:sldMk cId="1065545444" sldId="263"/>
        </pc:sldMkLst>
      </pc:sldChg>
      <pc:sldChg chg="del">
        <pc:chgData name="Luca Quaglino" userId="13aa7bc4e5d08c99" providerId="LiveId" clId="{90CF30BA-2880-478C-A70C-E5E0D13BB527}" dt="2024-04-29T10:02:39.552" v="221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90CF30BA-2880-478C-A70C-E5E0D13BB527}" dt="2024-04-29T10:04:53.583" v="225" actId="171"/>
        <pc:sldMkLst>
          <pc:docMk/>
          <pc:sldMk cId="471581448" sldId="265"/>
        </pc:sldMkLst>
        <pc:spChg chg="mod">
          <ac:chgData name="Luca Quaglino" userId="13aa7bc4e5d08c99" providerId="LiveId" clId="{90CF30BA-2880-478C-A70C-E5E0D13BB527}" dt="2024-04-29T09:50:38.723" v="42" actId="27636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90CF30BA-2880-478C-A70C-E5E0D13BB527}" dt="2024-04-29T10:04:53.583" v="225" actId="171"/>
          <ac:picMkLst>
            <pc:docMk/>
            <pc:sldMk cId="471581448" sldId="265"/>
            <ac:picMk id="3" creationId="{64CAA99A-4E5B-4402-AB88-185AE717F52A}"/>
          </ac:picMkLst>
        </pc:picChg>
        <pc:picChg chg="add mod ord">
          <ac:chgData name="Luca Quaglino" userId="13aa7bc4e5d08c99" providerId="LiveId" clId="{90CF30BA-2880-478C-A70C-E5E0D13BB527}" dt="2024-04-29T09:51:03.284" v="48" actId="171"/>
          <ac:picMkLst>
            <pc:docMk/>
            <pc:sldMk cId="471581448" sldId="265"/>
            <ac:picMk id="4" creationId="{3DB16F07-EA83-F718-0B3B-C891C23E2579}"/>
          </ac:picMkLst>
        </pc:picChg>
        <pc:picChg chg="del">
          <ac:chgData name="Luca Quaglino" userId="13aa7bc4e5d08c99" providerId="LiveId" clId="{90CF30BA-2880-478C-A70C-E5E0D13BB527}" dt="2024-04-29T10:04:49.818" v="222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90CF30BA-2880-478C-A70C-E5E0D13BB527}" dt="2024-04-29T09:51:05.427" v="49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90CF30BA-2880-478C-A70C-E5E0D13BB527}" dt="2024-04-29T10:05:00.706" v="229" actId="171"/>
        <pc:sldMkLst>
          <pc:docMk/>
          <pc:sldMk cId="267211671" sldId="267"/>
        </pc:sldMkLst>
        <pc:spChg chg="mod">
          <ac:chgData name="Luca Quaglino" userId="13aa7bc4e5d08c99" providerId="LiveId" clId="{90CF30BA-2880-478C-A70C-E5E0D13BB527}" dt="2024-04-29T09:51:12.801" v="58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90CF30BA-2880-478C-A70C-E5E0D13BB527}" dt="2024-04-29T10:04:56.737" v="226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90CF30BA-2880-478C-A70C-E5E0D13BB527}" dt="2024-04-29T10:05:00.706" v="229" actId="171"/>
          <ac:picMkLst>
            <pc:docMk/>
            <pc:sldMk cId="267211671" sldId="267"/>
            <ac:picMk id="5" creationId="{1C35F2DF-E74D-AC1E-D6E3-FA40B194B6DD}"/>
          </ac:picMkLst>
        </pc:picChg>
      </pc:sldChg>
      <pc:sldChg chg="addSp delSp modSp mod">
        <pc:chgData name="Luca Quaglino" userId="13aa7bc4e5d08c99" providerId="LiveId" clId="{90CF30BA-2880-478C-A70C-E5E0D13BB527}" dt="2024-04-29T10:05:24.166" v="233" actId="171"/>
        <pc:sldMkLst>
          <pc:docMk/>
          <pc:sldMk cId="94813413" sldId="268"/>
        </pc:sldMkLst>
        <pc:spChg chg="mod">
          <ac:chgData name="Luca Quaglino" userId="13aa7bc4e5d08c99" providerId="LiveId" clId="{90CF30BA-2880-478C-A70C-E5E0D13BB527}" dt="2024-04-29T09:52:06.297" v="141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90CF30BA-2880-478C-A70C-E5E0D13BB527}" dt="2024-04-29T10:05:20.359" v="230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90CF30BA-2880-478C-A70C-E5E0D13BB527}" dt="2024-04-29T10:05:24.166" v="233" actId="171"/>
          <ac:picMkLst>
            <pc:docMk/>
            <pc:sldMk cId="94813413" sldId="268"/>
            <ac:picMk id="5" creationId="{DC7DC479-63A5-01A0-221A-198F556C2389}"/>
          </ac:picMkLst>
        </pc:picChg>
      </pc:sldChg>
      <pc:sldChg chg="addSp delSp modSp mod">
        <pc:chgData name="Luca Quaglino" userId="13aa7bc4e5d08c99" providerId="LiveId" clId="{90CF30BA-2880-478C-A70C-E5E0D13BB527}" dt="2024-04-29T12:52:16.635" v="263" actId="114"/>
        <pc:sldMkLst>
          <pc:docMk/>
          <pc:sldMk cId="946656473" sldId="269"/>
        </pc:sldMkLst>
        <pc:spChg chg="mod">
          <ac:chgData name="Luca Quaglino" userId="13aa7bc4e5d08c99" providerId="LiveId" clId="{90CF30BA-2880-478C-A70C-E5E0D13BB527}" dt="2024-04-29T12:52:16.635" v="263" actId="114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90CF30BA-2880-478C-A70C-E5E0D13BB527}" dt="2024-04-29T10:05:27.328" v="234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90CF30BA-2880-478C-A70C-E5E0D13BB527}" dt="2024-04-29T10:05:31.149" v="237" actId="171"/>
          <ac:picMkLst>
            <pc:docMk/>
            <pc:sldMk cId="946656473" sldId="269"/>
            <ac:picMk id="5" creationId="{4F82B337-6BA6-599C-6E51-96F6B3113F6E}"/>
          </ac:picMkLst>
        </pc:picChg>
      </pc:sldChg>
      <pc:sldChg chg="addSp delSp modSp mod">
        <pc:chgData name="Luca Quaglino" userId="13aa7bc4e5d08c99" providerId="LiveId" clId="{90CF30BA-2880-478C-A70C-E5E0D13BB527}" dt="2024-04-29T10:05:39.804" v="241" actId="171"/>
        <pc:sldMkLst>
          <pc:docMk/>
          <pc:sldMk cId="1050602188" sldId="270"/>
        </pc:sldMkLst>
        <pc:spChg chg="mod">
          <ac:chgData name="Luca Quaglino" userId="13aa7bc4e5d08c99" providerId="LiveId" clId="{90CF30BA-2880-478C-A70C-E5E0D13BB527}" dt="2024-04-29T09:52:50.800" v="153" actId="20577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90CF30BA-2880-478C-A70C-E5E0D13BB527}" dt="2024-04-29T10:05:36.395" v="238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90CF30BA-2880-478C-A70C-E5E0D13BB527}" dt="2024-04-29T10:05:39.804" v="241" actId="171"/>
          <ac:picMkLst>
            <pc:docMk/>
            <pc:sldMk cId="1050602188" sldId="270"/>
            <ac:picMk id="5" creationId="{60E45C03-121D-4265-82D0-18FB5BFA91E9}"/>
          </ac:picMkLst>
        </pc:picChg>
      </pc:sldChg>
      <pc:sldChg chg="addSp delSp modSp mod">
        <pc:chgData name="Luca Quaglino" userId="13aa7bc4e5d08c99" providerId="LiveId" clId="{90CF30BA-2880-478C-A70C-E5E0D13BB527}" dt="2024-04-29T10:05:46.352" v="245" actId="171"/>
        <pc:sldMkLst>
          <pc:docMk/>
          <pc:sldMk cId="3471209715" sldId="271"/>
        </pc:sldMkLst>
        <pc:spChg chg="mod">
          <ac:chgData name="Luca Quaglino" userId="13aa7bc4e5d08c99" providerId="LiveId" clId="{90CF30BA-2880-478C-A70C-E5E0D13BB527}" dt="2024-04-29T10:02:17.061" v="215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90CF30BA-2880-478C-A70C-E5E0D13BB527}" dt="2024-04-29T10:05:43.086" v="242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90CF30BA-2880-478C-A70C-E5E0D13BB527}" dt="2024-04-29T10:05:46.352" v="245" actId="171"/>
          <ac:picMkLst>
            <pc:docMk/>
            <pc:sldMk cId="3471209715" sldId="271"/>
            <ac:picMk id="5" creationId="{FF1C560A-E759-6ECF-DF40-36B4A6212D62}"/>
          </ac:picMkLst>
        </pc:picChg>
      </pc:sldChg>
    </pc:docChg>
  </pc:docChgLst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52:52.052" v="416" actId="113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9T08:52:52.052" v="416" actId="113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9T08:52:52.052" v="416" actId="113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64CAA99A-4E5B-4402-AB88-185AE717F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Camminare stando insieme</a:t>
            </a:r>
          </a:p>
        </p:txBody>
      </p:sp>
      <p:pic>
        <p:nvPicPr>
          <p:cNvPr id="4" name="Immagine 3" descr="Immagine che contiene cibo, prodotti da forno, Fast food, dessert&#10;&#10;Descrizione generata automaticamente">
            <a:extLst>
              <a:ext uri="{FF2B5EF4-FFF2-40B4-BE49-F238E27FC236}">
                <a16:creationId xmlns:a16="http://schemas.microsoft.com/office/drawing/2014/main" id="{3DB16F07-EA83-F718-0B3B-C891C23E25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842" y="3064984"/>
            <a:ext cx="3530313" cy="332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1C35F2DF-E74D-AC1E-D6E3-FA40B194B6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“camminare”.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DC7DC479-63A5-01A0-221A-198F556C2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E con i nostri fratelli e sorelle.</a:t>
            </a:r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Che ci inviti al tuo banchetto.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4F82B337-6BA6-599C-6E51-96F6B3113F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22,15-20)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Il Signore Gesù disse loro: "Ho tanto desiderato mangiare questa Pasqua con voi, prima della mia passione, perché io vi dico: non la mangerò più, finché essa non si compia nel regno di Dio". E, ricevuto un calice, rese grazie e disse: "Prendetelo e fatelo passare tra voi, perché io vi dico: da questo momento non berrò più del frutto della vite, finché non verrà il regno di Dio".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60E45C03-121D-4265-82D0-18FB5BFA91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Poi prese il pane, rese grazie, lo spezzò e lo diede loro dicendo: "Questo è il mio corpo, che è dato per voi; fate questo in memoria di me". E, dopo aver cenato, fece lo stesso con il calice dicendo: "Questo calice è la nuova alleanza nel mio sangue, che è versato per voi".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FF1C560A-E759-6ECF-DF40-36B4A6212D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“Ascoltaci, Signore”</a:t>
            </a:r>
          </a:p>
          <a:p>
            <a:pPr marL="0" indent="0">
              <a:buNone/>
            </a:pPr>
            <a:r>
              <a:rPr lang="it-IT" dirty="0"/>
              <a:t>- Ti preghiamo perché anche noi sappiamo desiderare amicizie vere.</a:t>
            </a:r>
          </a:p>
          <a:p>
            <a:pPr marL="0" indent="0">
              <a:buNone/>
            </a:pPr>
            <a:r>
              <a:rPr lang="it-IT" dirty="0"/>
              <a:t>- Ti preghiamo perché impariamo da te a donare la vita.</a:t>
            </a:r>
          </a:p>
          <a:p>
            <a:pPr marL="0" indent="0">
              <a:buNone/>
            </a:pPr>
            <a:r>
              <a:rPr lang="it-IT" dirty="0"/>
              <a:t>- Ti preghiamo perché tutti si sentano attesi e invitati da te al tuo banchetto.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361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Camminare stando insieme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2024-04-29T12:52:26Z</dcterms:modified>
</cp:coreProperties>
</file>