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1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313EB2-F398-4528-BF3B-47276934838F}" v="8" dt="2024-04-29T12:54:28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BE313EB2-F398-4528-BF3B-47276934838F}"/>
    <pc:docChg chg="undo custSel addSld delSld modSld">
      <pc:chgData name="Luca Quaglino" userId="13aa7bc4e5d08c99" providerId="LiveId" clId="{BE313EB2-F398-4528-BF3B-47276934838F}" dt="2024-04-29T12:54:28.454" v="310"/>
      <pc:docMkLst>
        <pc:docMk/>
      </pc:docMkLst>
      <pc:sldChg chg="del">
        <pc:chgData name="Luca Quaglino" userId="13aa7bc4e5d08c99" providerId="LiveId" clId="{BE313EB2-F398-4528-BF3B-47276934838F}" dt="2024-04-29T10:17:44.916" v="252" actId="47"/>
        <pc:sldMkLst>
          <pc:docMk/>
          <pc:sldMk cId="1663427725" sldId="258"/>
        </pc:sldMkLst>
      </pc:sldChg>
      <pc:sldChg chg="del">
        <pc:chgData name="Luca Quaglino" userId="13aa7bc4e5d08c99" providerId="LiveId" clId="{BE313EB2-F398-4528-BF3B-47276934838F}" dt="2024-04-29T10:17:45.329" v="253" actId="47"/>
        <pc:sldMkLst>
          <pc:docMk/>
          <pc:sldMk cId="3403528522" sldId="259"/>
        </pc:sldMkLst>
      </pc:sldChg>
      <pc:sldChg chg="del">
        <pc:chgData name="Luca Quaglino" userId="13aa7bc4e5d08c99" providerId="LiveId" clId="{BE313EB2-F398-4528-BF3B-47276934838F}" dt="2024-04-29T10:17:45.731" v="254" actId="47"/>
        <pc:sldMkLst>
          <pc:docMk/>
          <pc:sldMk cId="2898450167" sldId="260"/>
        </pc:sldMkLst>
      </pc:sldChg>
      <pc:sldChg chg="del">
        <pc:chgData name="Luca Quaglino" userId="13aa7bc4e5d08c99" providerId="LiveId" clId="{BE313EB2-F398-4528-BF3B-47276934838F}" dt="2024-04-29T10:17:46" v="255" actId="47"/>
        <pc:sldMkLst>
          <pc:docMk/>
          <pc:sldMk cId="848078580" sldId="261"/>
        </pc:sldMkLst>
      </pc:sldChg>
      <pc:sldChg chg="del">
        <pc:chgData name="Luca Quaglino" userId="13aa7bc4e5d08c99" providerId="LiveId" clId="{BE313EB2-F398-4528-BF3B-47276934838F}" dt="2024-04-29T10:17:46.498" v="256" actId="47"/>
        <pc:sldMkLst>
          <pc:docMk/>
          <pc:sldMk cId="1423227943" sldId="262"/>
        </pc:sldMkLst>
      </pc:sldChg>
      <pc:sldChg chg="add del">
        <pc:chgData name="Luca Quaglino" userId="13aa7bc4e5d08c99" providerId="LiveId" clId="{BE313EB2-F398-4528-BF3B-47276934838F}" dt="2024-04-29T12:54:28.454" v="310"/>
        <pc:sldMkLst>
          <pc:docMk/>
          <pc:sldMk cId="1065545444" sldId="263"/>
        </pc:sldMkLst>
      </pc:sldChg>
      <pc:sldChg chg="del">
        <pc:chgData name="Luca Quaglino" userId="13aa7bc4e5d08c99" providerId="LiveId" clId="{BE313EB2-F398-4528-BF3B-47276934838F}" dt="2024-04-29T10:17:46.905" v="257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BE313EB2-F398-4528-BF3B-47276934838F}" dt="2024-04-29T10:17:01.172" v="235" actId="171"/>
        <pc:sldMkLst>
          <pc:docMk/>
          <pc:sldMk cId="471581448" sldId="265"/>
        </pc:sldMkLst>
        <pc:spChg chg="mod">
          <ac:chgData name="Luca Quaglino" userId="13aa7bc4e5d08c99" providerId="LiveId" clId="{BE313EB2-F398-4528-BF3B-47276934838F}" dt="2024-04-29T10:12:12.634" v="41" actId="20577"/>
          <ac:spMkLst>
            <pc:docMk/>
            <pc:sldMk cId="471581448" sldId="265"/>
            <ac:spMk id="2" creationId="{5E9EE314-0ECA-AD60-CD1F-0D44CDBE0942}"/>
          </ac:spMkLst>
        </pc:spChg>
        <pc:picChg chg="add del mod ord">
          <ac:chgData name="Luca Quaglino" userId="13aa7bc4e5d08c99" providerId="LiveId" clId="{BE313EB2-F398-4528-BF3B-47276934838F}" dt="2024-04-29T10:16:58.030" v="232" actId="478"/>
          <ac:picMkLst>
            <pc:docMk/>
            <pc:sldMk cId="471581448" sldId="265"/>
            <ac:picMk id="3" creationId="{6C2602A0-276D-B3FB-2F5E-3F5250804686}"/>
          </ac:picMkLst>
        </pc:picChg>
        <pc:picChg chg="add mod ord">
          <ac:chgData name="Luca Quaglino" userId="13aa7bc4e5d08c99" providerId="LiveId" clId="{BE313EB2-F398-4528-BF3B-47276934838F}" dt="2024-04-29T10:13:03.393" v="48" actId="171"/>
          <ac:picMkLst>
            <pc:docMk/>
            <pc:sldMk cId="471581448" sldId="265"/>
            <ac:picMk id="5" creationId="{2A426DAE-272C-A8B8-EDB0-1A69541E1FA1}"/>
          </ac:picMkLst>
        </pc:picChg>
        <pc:picChg chg="add mod ord">
          <ac:chgData name="Luca Quaglino" userId="13aa7bc4e5d08c99" providerId="LiveId" clId="{BE313EB2-F398-4528-BF3B-47276934838F}" dt="2024-04-29T10:17:01.172" v="235" actId="171"/>
          <ac:picMkLst>
            <pc:docMk/>
            <pc:sldMk cId="471581448" sldId="265"/>
            <ac:picMk id="6" creationId="{80C18D3F-45B1-CF3F-E4D7-A01062FEB9F9}"/>
          </ac:picMkLst>
        </pc:picChg>
        <pc:picChg chg="del">
          <ac:chgData name="Luca Quaglino" userId="13aa7bc4e5d08c99" providerId="LiveId" clId="{BE313EB2-F398-4528-BF3B-47276934838F}" dt="2024-04-29T10:11:58.717" v="0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BE313EB2-F398-4528-BF3B-47276934838F}" dt="2024-04-29T10:13:04.908" v="4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BE313EB2-F398-4528-BF3B-47276934838F}" dt="2024-04-29T10:17:13.190" v="239" actId="171"/>
        <pc:sldMkLst>
          <pc:docMk/>
          <pc:sldMk cId="267211671" sldId="267"/>
        </pc:sldMkLst>
        <pc:spChg chg="mod">
          <ac:chgData name="Luca Quaglino" userId="13aa7bc4e5d08c99" providerId="LiveId" clId="{BE313EB2-F398-4528-BF3B-47276934838F}" dt="2024-04-29T10:13:19.956" v="58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BE313EB2-F398-4528-BF3B-47276934838F}" dt="2024-04-29T10:17:09.466" v="236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BE313EB2-F398-4528-BF3B-47276934838F}" dt="2024-04-29T10:17:13.190" v="239" actId="171"/>
          <ac:picMkLst>
            <pc:docMk/>
            <pc:sldMk cId="267211671" sldId="267"/>
            <ac:picMk id="5" creationId="{70F107F6-223A-5AD2-9630-F21C3B299A25}"/>
          </ac:picMkLst>
        </pc:picChg>
      </pc:sldChg>
      <pc:sldChg chg="addSp delSp modSp mod">
        <pc:chgData name="Luca Quaglino" userId="13aa7bc4e5d08c99" providerId="LiveId" clId="{BE313EB2-F398-4528-BF3B-47276934838F}" dt="2024-04-29T10:17:22" v="243" actId="171"/>
        <pc:sldMkLst>
          <pc:docMk/>
          <pc:sldMk cId="94813413" sldId="268"/>
        </pc:sldMkLst>
        <pc:spChg chg="mod">
          <ac:chgData name="Luca Quaglino" userId="13aa7bc4e5d08c99" providerId="LiveId" clId="{BE313EB2-F398-4528-BF3B-47276934838F}" dt="2024-04-29T10:14:18.080" v="165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BE313EB2-F398-4528-BF3B-47276934838F}" dt="2024-04-29T10:17:18.269" v="240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BE313EB2-F398-4528-BF3B-47276934838F}" dt="2024-04-29T10:17:22" v="243" actId="171"/>
          <ac:picMkLst>
            <pc:docMk/>
            <pc:sldMk cId="94813413" sldId="268"/>
            <ac:picMk id="5" creationId="{3FC287D8-77D5-6AD3-0D16-8F4C926B33A5}"/>
          </ac:picMkLst>
        </pc:picChg>
      </pc:sldChg>
      <pc:sldChg chg="addSp delSp modSp mod">
        <pc:chgData name="Luca Quaglino" userId="13aa7bc4e5d08c99" providerId="LiveId" clId="{BE313EB2-F398-4528-BF3B-47276934838F}" dt="2024-04-29T12:54:04.065" v="305" actId="20577"/>
        <pc:sldMkLst>
          <pc:docMk/>
          <pc:sldMk cId="946656473" sldId="269"/>
        </pc:sldMkLst>
        <pc:spChg chg="mod">
          <ac:chgData name="Luca Quaglino" userId="13aa7bc4e5d08c99" providerId="LiveId" clId="{BE313EB2-F398-4528-BF3B-47276934838F}" dt="2024-04-29T12:54:04.065" v="305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BE313EB2-F398-4528-BF3B-47276934838F}" dt="2024-04-29T10:17:28.599" v="244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BE313EB2-F398-4528-BF3B-47276934838F}" dt="2024-04-29T10:17:31.749" v="247" actId="171"/>
          <ac:picMkLst>
            <pc:docMk/>
            <pc:sldMk cId="946656473" sldId="269"/>
            <ac:picMk id="5" creationId="{03A379DF-7502-1786-6141-895131582D38}"/>
          </ac:picMkLst>
        </pc:picChg>
      </pc:sldChg>
      <pc:sldChg chg="del">
        <pc:chgData name="Luca Quaglino" userId="13aa7bc4e5d08c99" providerId="LiveId" clId="{BE313EB2-F398-4528-BF3B-47276934838F}" dt="2024-04-29T10:15:20.783" v="180" actId="47"/>
        <pc:sldMkLst>
          <pc:docMk/>
          <pc:sldMk cId="1050602188" sldId="270"/>
        </pc:sldMkLst>
      </pc:sldChg>
      <pc:sldChg chg="addSp delSp modSp mod">
        <pc:chgData name="Luca Quaglino" userId="13aa7bc4e5d08c99" providerId="LiveId" clId="{BE313EB2-F398-4528-BF3B-47276934838F}" dt="2024-04-29T12:54:23.486" v="308" actId="20577"/>
        <pc:sldMkLst>
          <pc:docMk/>
          <pc:sldMk cId="3471209715" sldId="271"/>
        </pc:sldMkLst>
        <pc:spChg chg="mod">
          <ac:chgData name="Luca Quaglino" userId="13aa7bc4e5d08c99" providerId="LiveId" clId="{BE313EB2-F398-4528-BF3B-47276934838F}" dt="2024-04-29T12:54:23.486" v="308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BE313EB2-F398-4528-BF3B-47276934838F}" dt="2024-04-29T10:17:35.363" v="248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BE313EB2-F398-4528-BF3B-47276934838F}" dt="2024-04-29T10:17:39.451" v="251" actId="171"/>
          <ac:picMkLst>
            <pc:docMk/>
            <pc:sldMk cId="3471209715" sldId="271"/>
            <ac:picMk id="5" creationId="{DF001558-13D6-1964-0DEE-9F9ECC563BBD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80C18D3F-45B1-CF3F-E4D7-A01062FEB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Camminare su sentieri alternativi</a:t>
            </a:r>
          </a:p>
        </p:txBody>
      </p:sp>
      <p:pic>
        <p:nvPicPr>
          <p:cNvPr id="5" name="Immagine 4" descr="Immagine che contiene schizzo, clipart, disegno, illustrazione&#10;&#10;Descrizione generata automaticamente">
            <a:extLst>
              <a:ext uri="{FF2B5EF4-FFF2-40B4-BE49-F238E27FC236}">
                <a16:creationId xmlns:a16="http://schemas.microsoft.com/office/drawing/2014/main" id="{2A426DAE-272C-A8B8-EDB0-1A69541E1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900" y="3286229"/>
            <a:ext cx="3060198" cy="28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70F107F6-223A-5AD2-9630-F21C3B299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3FC287D8-77D5-6AD3-0D16-8F4C926B3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Per imparare a vedere le cose come le vedi tu.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Che sei il nostro Maestro.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03A379DF-7502-1786-6141-895131582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(Lc 19,45-48)   				              		                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Gesù, entrato nel tempio, si mise a scacciare quelli che vendevano, dicendo loro: "Sta scritto: La mia casa sarà casa di preghiera. Voi invece ne avete fatto un covo di ladri".</a:t>
            </a:r>
          </a:p>
          <a:p>
            <a:pPr marL="0" indent="0">
              <a:buNone/>
            </a:pPr>
            <a:r>
              <a:rPr lang="it-IT" dirty="0"/>
              <a:t>Ogni giorno insegnava nel tempio. I capi dei sacerdoti e gli scribi cercavano di farlo morire e così anche i capi del popolo; ma non sapevano che cosa fare, perché tutto il popolo pendeva dalle sue labbra nell'ascoltarlo.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F001558-13D6-1964-0DEE-9F9ECC563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 quelle persone che hanno dedicato la loro vita alla preghiera, possano contemplare il volto di Dio e lasciarsi trasfigurare.</a:t>
            </a:r>
          </a:p>
          <a:p>
            <a:pPr marL="0" indent="0">
              <a:buNone/>
            </a:pPr>
            <a:r>
              <a:rPr lang="it-IT" dirty="0"/>
              <a:t>- Ti preghiamo per quelli che non sanno, non vogliono o non possono pregare, perché l’intuizione del mistero di Dio doni loro il desiderio di cercarlo.</a:t>
            </a:r>
          </a:p>
          <a:p>
            <a:pPr marL="0" indent="0">
              <a:buNone/>
            </a:pPr>
            <a:r>
              <a:rPr lang="it-IT" dirty="0"/>
              <a:t>- Ti preghiamo per noi perché non riduciamo la preghiera ad una serie di formule ripetitive, ma possiamo viverla come luogo di incontro con Dio.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337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su sentieri alternativi</vt:lpstr>
      <vt:lpstr>Entrare in preghiera</vt:lpstr>
      <vt:lpstr>Entrare in preghiera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2024-04-29T12:54:28Z</dcterms:modified>
</cp:coreProperties>
</file>