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A02FC-5AE2-49DA-9962-F5139DE6A8CF}" v="8" dt="2024-04-29T13:00:24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A59A02FC-5AE2-49DA-9962-F5139DE6A8CF}"/>
    <pc:docChg chg="custSel addSld delSld modSld">
      <pc:chgData name="Luca Quaglino" userId="13aa7bc4e5d08c99" providerId="LiveId" clId="{A59A02FC-5AE2-49DA-9962-F5139DE6A8CF}" dt="2024-04-29T13:00:24.919" v="267"/>
      <pc:docMkLst>
        <pc:docMk/>
      </pc:docMkLst>
      <pc:sldChg chg="del">
        <pc:chgData name="Luca Quaglino" userId="13aa7bc4e5d08c99" providerId="LiveId" clId="{A59A02FC-5AE2-49DA-9962-F5139DE6A8CF}" dt="2024-04-29T10:53:30.764" v="242" actId="47"/>
        <pc:sldMkLst>
          <pc:docMk/>
          <pc:sldMk cId="1663427725" sldId="258"/>
        </pc:sldMkLst>
      </pc:sldChg>
      <pc:sldChg chg="del">
        <pc:chgData name="Luca Quaglino" userId="13aa7bc4e5d08c99" providerId="LiveId" clId="{A59A02FC-5AE2-49DA-9962-F5139DE6A8CF}" dt="2024-04-29T10:53:30.999" v="243" actId="47"/>
        <pc:sldMkLst>
          <pc:docMk/>
          <pc:sldMk cId="3403528522" sldId="259"/>
        </pc:sldMkLst>
      </pc:sldChg>
      <pc:sldChg chg="del">
        <pc:chgData name="Luca Quaglino" userId="13aa7bc4e5d08c99" providerId="LiveId" clId="{A59A02FC-5AE2-49DA-9962-F5139DE6A8CF}" dt="2024-04-29T10:53:31.139" v="244" actId="47"/>
        <pc:sldMkLst>
          <pc:docMk/>
          <pc:sldMk cId="2898450167" sldId="260"/>
        </pc:sldMkLst>
      </pc:sldChg>
      <pc:sldChg chg="del">
        <pc:chgData name="Luca Quaglino" userId="13aa7bc4e5d08c99" providerId="LiveId" clId="{A59A02FC-5AE2-49DA-9962-F5139DE6A8CF}" dt="2024-04-29T10:53:31.683" v="245" actId="47"/>
        <pc:sldMkLst>
          <pc:docMk/>
          <pc:sldMk cId="848078580" sldId="261"/>
        </pc:sldMkLst>
      </pc:sldChg>
      <pc:sldChg chg="del">
        <pc:chgData name="Luca Quaglino" userId="13aa7bc4e5d08c99" providerId="LiveId" clId="{A59A02FC-5AE2-49DA-9962-F5139DE6A8CF}" dt="2024-04-29T10:53:32.073" v="246" actId="47"/>
        <pc:sldMkLst>
          <pc:docMk/>
          <pc:sldMk cId="1423227943" sldId="262"/>
        </pc:sldMkLst>
      </pc:sldChg>
      <pc:sldChg chg="add del">
        <pc:chgData name="Luca Quaglino" userId="13aa7bc4e5d08c99" providerId="LiveId" clId="{A59A02FC-5AE2-49DA-9962-F5139DE6A8CF}" dt="2024-04-29T13:00:24.919" v="267"/>
        <pc:sldMkLst>
          <pc:docMk/>
          <pc:sldMk cId="1065545444" sldId="263"/>
        </pc:sldMkLst>
      </pc:sldChg>
      <pc:sldChg chg="del">
        <pc:chgData name="Luca Quaglino" userId="13aa7bc4e5d08c99" providerId="LiveId" clId="{A59A02FC-5AE2-49DA-9962-F5139DE6A8CF}" dt="2024-04-29T10:53:32.629" v="247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A59A02FC-5AE2-49DA-9962-F5139DE6A8CF}" dt="2024-04-29T10:52:41.641" v="221" actId="171"/>
        <pc:sldMkLst>
          <pc:docMk/>
          <pc:sldMk cId="471581448" sldId="265"/>
        </pc:sldMkLst>
        <pc:spChg chg="mod">
          <ac:chgData name="Luca Quaglino" userId="13aa7bc4e5d08c99" providerId="LiveId" clId="{A59A02FC-5AE2-49DA-9962-F5139DE6A8CF}" dt="2024-04-29T10:49:07.176" v="26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A59A02FC-5AE2-49DA-9962-F5139DE6A8CF}" dt="2024-04-29T10:49:31.066" v="32" actId="171"/>
          <ac:picMkLst>
            <pc:docMk/>
            <pc:sldMk cId="471581448" sldId="265"/>
            <ac:picMk id="4" creationId="{CE9D6758-16D9-FDFB-40E9-758B169C88A4}"/>
          </ac:picMkLst>
        </pc:picChg>
        <pc:picChg chg="add mod ord">
          <ac:chgData name="Luca Quaglino" userId="13aa7bc4e5d08c99" providerId="LiveId" clId="{A59A02FC-5AE2-49DA-9962-F5139DE6A8CF}" dt="2024-04-29T10:52:41.641" v="221" actId="171"/>
          <ac:picMkLst>
            <pc:docMk/>
            <pc:sldMk cId="471581448" sldId="265"/>
            <ac:picMk id="5" creationId="{5C9A7C5D-F9FA-CFCA-42BF-FCCC244103A8}"/>
          </ac:picMkLst>
        </pc:picChg>
        <pc:picChg chg="del">
          <ac:chgData name="Luca Quaglino" userId="13aa7bc4e5d08c99" providerId="LiveId" clId="{A59A02FC-5AE2-49DA-9962-F5139DE6A8CF}" dt="2024-04-29T10:52:38.176" v="218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A59A02FC-5AE2-49DA-9962-F5139DE6A8CF}" dt="2024-04-29T10:49:32.723" v="33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A59A02FC-5AE2-49DA-9962-F5139DE6A8CF}" dt="2024-04-29T10:52:48.636" v="225" actId="171"/>
        <pc:sldMkLst>
          <pc:docMk/>
          <pc:sldMk cId="267211671" sldId="267"/>
        </pc:sldMkLst>
        <pc:spChg chg="mod">
          <ac:chgData name="Luca Quaglino" userId="13aa7bc4e5d08c99" providerId="LiveId" clId="{A59A02FC-5AE2-49DA-9962-F5139DE6A8CF}" dt="2024-04-29T10:49:38.892" v="41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A59A02FC-5AE2-49DA-9962-F5139DE6A8CF}" dt="2024-04-29T10:52:45.446" v="222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A59A02FC-5AE2-49DA-9962-F5139DE6A8CF}" dt="2024-04-29T10:52:48.636" v="225" actId="171"/>
          <ac:picMkLst>
            <pc:docMk/>
            <pc:sldMk cId="267211671" sldId="267"/>
            <ac:picMk id="5" creationId="{E295B093-B8C4-4889-2A3B-B1788D558E00}"/>
          </ac:picMkLst>
        </pc:picChg>
      </pc:sldChg>
      <pc:sldChg chg="addSp delSp modSp mod">
        <pc:chgData name="Luca Quaglino" userId="13aa7bc4e5d08c99" providerId="LiveId" clId="{A59A02FC-5AE2-49DA-9962-F5139DE6A8CF}" dt="2024-04-29T10:52:55.851" v="229" actId="171"/>
        <pc:sldMkLst>
          <pc:docMk/>
          <pc:sldMk cId="94813413" sldId="268"/>
        </pc:sldMkLst>
        <pc:spChg chg="mod">
          <ac:chgData name="Luca Quaglino" userId="13aa7bc4e5d08c99" providerId="LiveId" clId="{A59A02FC-5AE2-49DA-9962-F5139DE6A8CF}" dt="2024-04-29T10:50:29.843" v="146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A59A02FC-5AE2-49DA-9962-F5139DE6A8CF}" dt="2024-04-29T10:52:52.757" v="226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A59A02FC-5AE2-49DA-9962-F5139DE6A8CF}" dt="2024-04-29T10:52:55.851" v="229" actId="171"/>
          <ac:picMkLst>
            <pc:docMk/>
            <pc:sldMk cId="94813413" sldId="268"/>
            <ac:picMk id="5" creationId="{988D8F39-1E84-DFB0-86D3-888D28C2861B}"/>
          </ac:picMkLst>
        </pc:picChg>
      </pc:sldChg>
      <pc:sldChg chg="addSp delSp modSp mod">
        <pc:chgData name="Luca Quaglino" userId="13aa7bc4e5d08c99" providerId="LiveId" clId="{A59A02FC-5AE2-49DA-9962-F5139DE6A8CF}" dt="2024-04-29T13:00:11.625" v="265" actId="114"/>
        <pc:sldMkLst>
          <pc:docMk/>
          <pc:sldMk cId="946656473" sldId="269"/>
        </pc:sldMkLst>
        <pc:spChg chg="mod">
          <ac:chgData name="Luca Quaglino" userId="13aa7bc4e5d08c99" providerId="LiveId" clId="{A59A02FC-5AE2-49DA-9962-F5139DE6A8CF}" dt="2024-04-29T13:00:11.625" v="265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A59A02FC-5AE2-49DA-9962-F5139DE6A8CF}" dt="2024-04-29T10:52:59.164" v="230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A59A02FC-5AE2-49DA-9962-F5139DE6A8CF}" dt="2024-04-29T10:53:02.486" v="233" actId="171"/>
          <ac:picMkLst>
            <pc:docMk/>
            <pc:sldMk cId="946656473" sldId="269"/>
            <ac:picMk id="5" creationId="{A2F7532F-291E-2531-2249-C49BC7FB58BC}"/>
          </ac:picMkLst>
        </pc:picChg>
      </pc:sldChg>
      <pc:sldChg chg="addSp delSp modSp mod">
        <pc:chgData name="Luca Quaglino" userId="13aa7bc4e5d08c99" providerId="LiveId" clId="{A59A02FC-5AE2-49DA-9962-F5139DE6A8CF}" dt="2024-04-29T10:53:09.468" v="237" actId="171"/>
        <pc:sldMkLst>
          <pc:docMk/>
          <pc:sldMk cId="1050602188" sldId="270"/>
        </pc:sldMkLst>
        <pc:spChg chg="mod">
          <ac:chgData name="Luca Quaglino" userId="13aa7bc4e5d08c99" providerId="LiveId" clId="{A59A02FC-5AE2-49DA-9962-F5139DE6A8CF}" dt="2024-04-29T10:51:14.416" v="160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A59A02FC-5AE2-49DA-9962-F5139DE6A8CF}" dt="2024-04-29T10:53:06.149" v="234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A59A02FC-5AE2-49DA-9962-F5139DE6A8CF}" dt="2024-04-29T10:53:09.468" v="237" actId="171"/>
          <ac:picMkLst>
            <pc:docMk/>
            <pc:sldMk cId="1050602188" sldId="270"/>
            <ac:picMk id="5" creationId="{AA337CE2-A249-AF2E-AE1C-6498AB5EAB1D}"/>
          </ac:picMkLst>
        </pc:picChg>
      </pc:sldChg>
      <pc:sldChg chg="addSp delSp modSp mod">
        <pc:chgData name="Luca Quaglino" userId="13aa7bc4e5d08c99" providerId="LiveId" clId="{A59A02FC-5AE2-49DA-9962-F5139DE6A8CF}" dt="2024-04-29T10:53:26.704" v="241" actId="171"/>
        <pc:sldMkLst>
          <pc:docMk/>
          <pc:sldMk cId="3471209715" sldId="271"/>
        </pc:sldMkLst>
        <pc:spChg chg="mod">
          <ac:chgData name="Luca Quaglino" userId="13aa7bc4e5d08c99" providerId="LiveId" clId="{A59A02FC-5AE2-49DA-9962-F5139DE6A8CF}" dt="2024-04-29T10:52:20.854" v="217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A59A02FC-5AE2-49DA-9962-F5139DE6A8CF}" dt="2024-04-29T10:53:23.259" v="238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A59A02FC-5AE2-49DA-9962-F5139DE6A8CF}" dt="2024-04-29T10:53:26.704" v="241" actId="171"/>
          <ac:picMkLst>
            <pc:docMk/>
            <pc:sldMk cId="3471209715" sldId="271"/>
            <ac:picMk id="5" creationId="{7FF81791-7AAD-EE06-52A0-EAB7DEED5F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5C9A7C5D-F9FA-CFCA-42BF-FCCC244103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Arrivare fino alla fine</a:t>
            </a:r>
          </a:p>
        </p:txBody>
      </p:sp>
      <p:pic>
        <p:nvPicPr>
          <p:cNvPr id="4" name="Immagine 3" descr="Immagine che contiene schizzo, disegno, illustrazione, cartone animato&#10;&#10;Descrizione generata automaticamente">
            <a:extLst>
              <a:ext uri="{FF2B5EF4-FFF2-40B4-BE49-F238E27FC236}">
                <a16:creationId xmlns:a16="http://schemas.microsoft.com/office/drawing/2014/main" id="{CE9D6758-16D9-FDFB-40E9-758B169C8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825" y="3206184"/>
            <a:ext cx="3220347" cy="303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E295B093-B8C4-4889-2A3B-B1788D558E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“arrivare”.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88D8F39-1E84-DFB0-86D3-888D28C286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Lì dove la vita sconfigge la morte.</a:t>
            </a:r>
          </a:p>
          <a:p>
            <a:pPr marL="0" indent="0">
              <a:buNone/>
            </a:pPr>
            <a:r>
              <a:rPr lang="it-IT" dirty="0"/>
              <a:t>L. È bello arrivare alla meta</a:t>
            </a:r>
          </a:p>
          <a:p>
            <a:pPr marL="0" indent="0">
              <a:buNone/>
            </a:pPr>
            <a:r>
              <a:rPr lang="it-IT" b="1" dirty="0"/>
              <a:t>T. Lì dove l’amore vince per sempre.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A2F7532F-291E-2531-2249-C49BC7FB58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23,44-49)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Era già verso mezzogiorno e si fece buio su tutta la terra fino alle tre del pomeriggio, perché il sole si era eclissato. Il velo del tempio si squarciò a metà. Il Signore Gesù, gridando a gran voce, disse: "Padre, nelle tue mani consegno il mio spirito". Detto questo, spirò.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AA337CE2-A249-AF2E-AE1C-6498AB5EAB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Visto ciò che era accaduto, il centurione dava gloria a Dio dicendo: "Veramente quest'uomo era giusto". Così pure tutta la folla che era venuta a vedere questo spettacolo, ripensando a quanto era accaduto, se ne tornava battendosi il petto. Tutti i suoi conoscenti, e le donne che lo avevano seguito fin dalla Galilea, stavano da lontano a guardare tutto questo.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7FF81791-7AAD-EE06-52A0-EAB7DEED5F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4"/>
          <a:stretch/>
        </p:blipFill>
        <p:spPr>
          <a:xfrm>
            <a:off x="0" y="0"/>
            <a:ext cx="12229249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Preghiamo per tutte le persone condannate ingiustamente.</a:t>
            </a:r>
          </a:p>
          <a:p>
            <a:pPr marL="0" indent="0">
              <a:buNone/>
            </a:pPr>
            <a:r>
              <a:rPr lang="it-IT" dirty="0"/>
              <a:t>- Preghiamo per quanti si sentono lontani dal tuo amore.</a:t>
            </a:r>
          </a:p>
          <a:p>
            <a:pPr marL="0" indent="0">
              <a:buNone/>
            </a:pPr>
            <a:r>
              <a:rPr lang="it-IT" dirty="0"/>
              <a:t>- Preghiamo per noi perché possiamo sperimentare ogni giorno di più l’Amore del Signore per noi.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344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Arrivare fino alla fine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2024-04-29T13:00:25Z</dcterms:modified>
</cp:coreProperties>
</file>